
<file path=[Content_Types].xml><?xml version="1.0" encoding="utf-8"?>
<Types xmlns="http://schemas.openxmlformats.org/package/2006/content-types">
  <Default Extension="crdownload"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60" r:id="rId2"/>
    <p:sldId id="257" r:id="rId3"/>
    <p:sldId id="375" r:id="rId4"/>
    <p:sldId id="366" r:id="rId5"/>
    <p:sldId id="376" r:id="rId6"/>
    <p:sldId id="290" r:id="rId7"/>
    <p:sldId id="299" r:id="rId8"/>
    <p:sldId id="339" r:id="rId9"/>
    <p:sldId id="340" r:id="rId10"/>
    <p:sldId id="272" r:id="rId11"/>
    <p:sldId id="358" r:id="rId12"/>
    <p:sldId id="370" r:id="rId13"/>
    <p:sldId id="373" r:id="rId14"/>
    <p:sldId id="374" r:id="rId15"/>
    <p:sldId id="337" r:id="rId16"/>
    <p:sldId id="338" r:id="rId17"/>
    <p:sldId id="266" r:id="rId18"/>
    <p:sldId id="277" r:id="rId19"/>
    <p:sldId id="346" r:id="rId20"/>
    <p:sldId id="347" r:id="rId21"/>
    <p:sldId id="348" r:id="rId22"/>
    <p:sldId id="349" r:id="rId23"/>
    <p:sldId id="350" r:id="rId24"/>
    <p:sldId id="377" r:id="rId25"/>
    <p:sldId id="267" r:id="rId26"/>
    <p:sldId id="359" r:id="rId27"/>
    <p:sldId id="3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3E9"/>
    <a:srgbClr val="FBF8E5"/>
    <a:srgbClr val="DECF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E1819A-BE28-4B69-BED5-CA95D9D19136}" v="57" dt="2024-10-12T09:47:21.151"/>
    <p1510:client id="{D9D080C6-6E70-4B58-A5B6-9D2E856590A2}" v="502" dt="2024-10-13T09:36:17.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58" d="100"/>
          <a:sy n="58" d="100"/>
        </p:scale>
        <p:origin x="28"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ương Nguyễn" userId="9afa29ee948c750c" providerId="LiveId" clId="{CDE1819A-BE28-4B69-BED5-CA95D9D19136}"/>
    <pc:docChg chg="undo redo custSel addSld delSld modSld sldOrd">
      <pc:chgData name="Phương Nguyễn" userId="9afa29ee948c750c" providerId="LiveId" clId="{CDE1819A-BE28-4B69-BED5-CA95D9D19136}" dt="2024-10-12T10:00:32.177" v="779" actId="114"/>
      <pc:docMkLst>
        <pc:docMk/>
      </pc:docMkLst>
      <pc:sldChg chg="add">
        <pc:chgData name="Phương Nguyễn" userId="9afa29ee948c750c" providerId="LiveId" clId="{CDE1819A-BE28-4B69-BED5-CA95D9D19136}" dt="2024-10-11T09:33:39.272" v="4"/>
        <pc:sldMkLst>
          <pc:docMk/>
          <pc:sldMk cId="3439639980" sldId="266"/>
        </pc:sldMkLst>
      </pc:sldChg>
      <pc:sldChg chg="add">
        <pc:chgData name="Phương Nguyễn" userId="9afa29ee948c750c" providerId="LiveId" clId="{CDE1819A-BE28-4B69-BED5-CA95D9D19136}" dt="2024-10-11T09:33:39.272" v="4"/>
        <pc:sldMkLst>
          <pc:docMk/>
          <pc:sldMk cId="134516312" sldId="267"/>
        </pc:sldMkLst>
      </pc:sldChg>
      <pc:sldChg chg="add">
        <pc:chgData name="Phương Nguyễn" userId="9afa29ee948c750c" providerId="LiveId" clId="{CDE1819A-BE28-4B69-BED5-CA95D9D19136}" dt="2024-10-11T09:33:39.272" v="4"/>
        <pc:sldMkLst>
          <pc:docMk/>
          <pc:sldMk cId="2993028474" sldId="277"/>
        </pc:sldMkLst>
      </pc:sldChg>
      <pc:sldChg chg="del">
        <pc:chgData name="Phương Nguyễn" userId="9afa29ee948c750c" providerId="LiveId" clId="{CDE1819A-BE28-4B69-BED5-CA95D9D19136}" dt="2024-10-11T09:24:27.036" v="0" actId="2696"/>
        <pc:sldMkLst>
          <pc:docMk/>
          <pc:sldMk cId="71731974" sldId="290"/>
        </pc:sldMkLst>
      </pc:sldChg>
      <pc:sldChg chg="modSp add mod">
        <pc:chgData name="Phương Nguyễn" userId="9afa29ee948c750c" providerId="LiveId" clId="{CDE1819A-BE28-4B69-BED5-CA95D9D19136}" dt="2024-10-11T09:34:14.795" v="5" actId="113"/>
        <pc:sldMkLst>
          <pc:docMk/>
          <pc:sldMk cId="4041146082" sldId="290"/>
        </pc:sldMkLst>
        <pc:spChg chg="mod">
          <ac:chgData name="Phương Nguyễn" userId="9afa29ee948c750c" providerId="LiveId" clId="{CDE1819A-BE28-4B69-BED5-CA95D9D19136}" dt="2024-10-11T09:34:14.795" v="5" actId="113"/>
          <ac:spMkLst>
            <pc:docMk/>
            <pc:sldMk cId="4041146082" sldId="290"/>
            <ac:spMk id="15" creationId="{9283A7DC-97EE-C3C9-0CD8-2C6850528083}"/>
          </ac:spMkLst>
        </pc:spChg>
      </pc:sldChg>
      <pc:sldChg chg="delSp modSp add mod">
        <pc:chgData name="Phương Nguyễn" userId="9afa29ee948c750c" providerId="LiveId" clId="{CDE1819A-BE28-4B69-BED5-CA95D9D19136}" dt="2024-10-12T09:17:58.534" v="475" actId="20577"/>
        <pc:sldMkLst>
          <pc:docMk/>
          <pc:sldMk cId="17105707" sldId="299"/>
        </pc:sldMkLst>
        <pc:spChg chg="mod">
          <ac:chgData name="Phương Nguyễn" userId="9afa29ee948c750c" providerId="LiveId" clId="{CDE1819A-BE28-4B69-BED5-CA95D9D19136}" dt="2024-10-12T09:04:43.433" v="430" actId="20577"/>
          <ac:spMkLst>
            <pc:docMk/>
            <pc:sldMk cId="17105707" sldId="299"/>
            <ac:spMk id="3" creationId="{E38422F0-9EEA-AE8C-9174-0DC8C060018F}"/>
          </ac:spMkLst>
        </pc:spChg>
        <pc:spChg chg="del mod">
          <ac:chgData name="Phương Nguyễn" userId="9afa29ee948c750c" providerId="LiveId" clId="{CDE1819A-BE28-4B69-BED5-CA95D9D19136}" dt="2024-10-12T08:58:42.873" v="349" actId="21"/>
          <ac:spMkLst>
            <pc:docMk/>
            <pc:sldMk cId="17105707" sldId="299"/>
            <ac:spMk id="7" creationId="{D90B904A-7533-CB65-7BBD-E45A761E2FAD}"/>
          </ac:spMkLst>
        </pc:spChg>
        <pc:spChg chg="mod">
          <ac:chgData name="Phương Nguyễn" userId="9afa29ee948c750c" providerId="LiveId" clId="{CDE1819A-BE28-4B69-BED5-CA95D9D19136}" dt="2024-10-12T09:17:58.534" v="475" actId="20577"/>
          <ac:spMkLst>
            <pc:docMk/>
            <pc:sldMk cId="17105707" sldId="299"/>
            <ac:spMk id="8" creationId="{7E6E0CB2-582A-33E1-FEEF-B0599F05F380}"/>
          </ac:spMkLst>
        </pc:spChg>
        <pc:grpChg chg="mod">
          <ac:chgData name="Phương Nguyễn" userId="9afa29ee948c750c" providerId="LiveId" clId="{CDE1819A-BE28-4B69-BED5-CA95D9D19136}" dt="2024-10-12T08:59:00.459" v="368" actId="1036"/>
          <ac:grpSpMkLst>
            <pc:docMk/>
            <pc:sldMk cId="17105707" sldId="299"/>
            <ac:grpSpMk id="10" creationId="{94B336DD-9973-F324-89DD-36D13826D375}"/>
          </ac:grpSpMkLst>
        </pc:grpChg>
      </pc:sldChg>
      <pc:sldChg chg="del">
        <pc:chgData name="Phương Nguyễn" userId="9afa29ee948c750c" providerId="LiveId" clId="{CDE1819A-BE28-4B69-BED5-CA95D9D19136}" dt="2024-10-11T09:24:27.036" v="0" actId="2696"/>
        <pc:sldMkLst>
          <pc:docMk/>
          <pc:sldMk cId="1568409496" sldId="299"/>
        </pc:sldMkLst>
      </pc:sldChg>
      <pc:sldChg chg="add del ord">
        <pc:chgData name="Phương Nguyễn" userId="9afa29ee948c750c" providerId="LiveId" clId="{CDE1819A-BE28-4B69-BED5-CA95D9D19136}" dt="2024-10-12T09:13:33.537" v="451" actId="47"/>
        <pc:sldMkLst>
          <pc:docMk/>
          <pc:sldMk cId="3324120241" sldId="300"/>
        </pc:sldMkLst>
      </pc:sldChg>
      <pc:sldChg chg="del">
        <pc:chgData name="Phương Nguyễn" userId="9afa29ee948c750c" providerId="LiveId" clId="{CDE1819A-BE28-4B69-BED5-CA95D9D19136}" dt="2024-10-11T09:24:27.036" v="0" actId="2696"/>
        <pc:sldMkLst>
          <pc:docMk/>
          <pc:sldMk cId="3733294823" sldId="300"/>
        </pc:sldMkLst>
      </pc:sldChg>
      <pc:sldChg chg="addSp delSp modSp add del mod setBg">
        <pc:chgData name="Phương Nguyễn" userId="9afa29ee948c750c" providerId="LiveId" clId="{CDE1819A-BE28-4B69-BED5-CA95D9D19136}" dt="2024-10-12T09:42:42.129" v="679" actId="47"/>
        <pc:sldMkLst>
          <pc:docMk/>
          <pc:sldMk cId="1115769592" sldId="301"/>
        </pc:sldMkLst>
        <pc:spChg chg="del">
          <ac:chgData name="Phương Nguyễn" userId="9afa29ee948c750c" providerId="LiveId" clId="{CDE1819A-BE28-4B69-BED5-CA95D9D19136}" dt="2024-10-12T09:27:27.847" v="499" actId="478"/>
          <ac:spMkLst>
            <pc:docMk/>
            <pc:sldMk cId="1115769592" sldId="301"/>
            <ac:spMk id="2" creationId="{1D7F3296-906B-C2AE-DD7B-DB9D7037D3CD}"/>
          </ac:spMkLst>
        </pc:spChg>
        <pc:spChg chg="del">
          <ac:chgData name="Phương Nguyễn" userId="9afa29ee948c750c" providerId="LiveId" clId="{CDE1819A-BE28-4B69-BED5-CA95D9D19136}" dt="2024-10-12T09:27:35" v="500" actId="478"/>
          <ac:spMkLst>
            <pc:docMk/>
            <pc:sldMk cId="1115769592" sldId="301"/>
            <ac:spMk id="3" creationId="{E38422F0-9EEA-AE8C-9174-0DC8C060018F}"/>
          </ac:spMkLst>
        </pc:spChg>
        <pc:spChg chg="del">
          <ac:chgData name="Phương Nguyễn" userId="9afa29ee948c750c" providerId="LiveId" clId="{CDE1819A-BE28-4B69-BED5-CA95D9D19136}" dt="2024-10-12T09:27:23.660" v="497" actId="478"/>
          <ac:spMkLst>
            <pc:docMk/>
            <pc:sldMk cId="1115769592" sldId="301"/>
            <ac:spMk id="4" creationId="{B029A0EB-9783-8FE6-F1D2-93234C156384}"/>
          </ac:spMkLst>
        </pc:spChg>
        <pc:spChg chg="del">
          <ac:chgData name="Phương Nguyễn" userId="9afa29ee948c750c" providerId="LiveId" clId="{CDE1819A-BE28-4B69-BED5-CA95D9D19136}" dt="2024-10-12T09:27:26.644" v="498" actId="478"/>
          <ac:spMkLst>
            <pc:docMk/>
            <pc:sldMk cId="1115769592" sldId="301"/>
            <ac:spMk id="6" creationId="{572798ED-150A-C364-79D6-A1A2067C5433}"/>
          </ac:spMkLst>
        </pc:spChg>
        <pc:spChg chg="del">
          <ac:chgData name="Phương Nguyễn" userId="9afa29ee948c750c" providerId="LiveId" clId="{CDE1819A-BE28-4B69-BED5-CA95D9D19136}" dt="2024-10-12T09:27:38.724" v="501" actId="478"/>
          <ac:spMkLst>
            <pc:docMk/>
            <pc:sldMk cId="1115769592" sldId="301"/>
            <ac:spMk id="7" creationId="{D90B904A-7533-CB65-7BBD-E45A761E2FAD}"/>
          </ac:spMkLst>
        </pc:spChg>
        <pc:spChg chg="mod">
          <ac:chgData name="Phương Nguyễn" userId="9afa29ee948c750c" providerId="LiveId" clId="{CDE1819A-BE28-4B69-BED5-CA95D9D19136}" dt="2024-10-12T09:27:48.411" v="502"/>
          <ac:spMkLst>
            <pc:docMk/>
            <pc:sldMk cId="1115769592" sldId="301"/>
            <ac:spMk id="9" creationId="{B1B261F5-345B-AC7E-FF60-844932740F58}"/>
          </ac:spMkLst>
        </pc:spChg>
        <pc:spChg chg="mod">
          <ac:chgData name="Phương Nguyễn" userId="9afa29ee948c750c" providerId="LiveId" clId="{CDE1819A-BE28-4B69-BED5-CA95D9D19136}" dt="2024-10-12T09:27:48.411" v="502"/>
          <ac:spMkLst>
            <pc:docMk/>
            <pc:sldMk cId="1115769592" sldId="301"/>
            <ac:spMk id="10" creationId="{40D48A45-BB89-AA76-4957-A451D1494D38}"/>
          </ac:spMkLst>
        </pc:spChg>
        <pc:spChg chg="mod">
          <ac:chgData name="Phương Nguyễn" userId="9afa29ee948c750c" providerId="LiveId" clId="{CDE1819A-BE28-4B69-BED5-CA95D9D19136}" dt="2024-10-12T09:27:48.411" v="502"/>
          <ac:spMkLst>
            <pc:docMk/>
            <pc:sldMk cId="1115769592" sldId="301"/>
            <ac:spMk id="11" creationId="{5B9AD6E2-3AB9-4626-DCD8-35A3EE31DD09}"/>
          </ac:spMkLst>
        </pc:spChg>
        <pc:spChg chg="mod">
          <ac:chgData name="Phương Nguyễn" userId="9afa29ee948c750c" providerId="LiveId" clId="{CDE1819A-BE28-4B69-BED5-CA95D9D19136}" dt="2024-10-12T09:38:37.772" v="658" actId="108"/>
          <ac:spMkLst>
            <pc:docMk/>
            <pc:sldMk cId="1115769592" sldId="301"/>
            <ac:spMk id="12" creationId="{582CBE5B-7EC0-AC1E-2723-93E58F2234C0}"/>
          </ac:spMkLst>
        </pc:spChg>
        <pc:spChg chg="mod">
          <ac:chgData name="Phương Nguyễn" userId="9afa29ee948c750c" providerId="LiveId" clId="{CDE1819A-BE28-4B69-BED5-CA95D9D19136}" dt="2024-10-12T09:27:48.411" v="502"/>
          <ac:spMkLst>
            <pc:docMk/>
            <pc:sldMk cId="1115769592" sldId="301"/>
            <ac:spMk id="13" creationId="{BF6EC5DD-B380-549E-F9E6-1B2D6031C525}"/>
          </ac:spMkLst>
        </pc:spChg>
        <pc:grpChg chg="add mod">
          <ac:chgData name="Phương Nguyễn" userId="9afa29ee948c750c" providerId="LiveId" clId="{CDE1819A-BE28-4B69-BED5-CA95D9D19136}" dt="2024-10-12T09:27:48.411" v="502"/>
          <ac:grpSpMkLst>
            <pc:docMk/>
            <pc:sldMk cId="1115769592" sldId="301"/>
            <ac:grpSpMk id="8" creationId="{1799181C-4BAD-AE49-568E-063A425BD1B2}"/>
          </ac:grpSpMkLst>
        </pc:grpChg>
        <pc:picChg chg="mod">
          <ac:chgData name="Phương Nguyễn" userId="9afa29ee948c750c" providerId="LiveId" clId="{CDE1819A-BE28-4B69-BED5-CA95D9D19136}" dt="2024-10-12T09:37:43.574" v="643" actId="1036"/>
          <ac:picMkLst>
            <pc:docMk/>
            <pc:sldMk cId="1115769592" sldId="301"/>
            <ac:picMk id="3074" creationId="{F1BBC248-5FB2-0C08-102A-6CD14DADF3C4}"/>
          </ac:picMkLst>
        </pc:picChg>
      </pc:sldChg>
      <pc:sldChg chg="addSp delSp modSp add mod">
        <pc:chgData name="Phương Nguyễn" userId="9afa29ee948c750c" providerId="LiveId" clId="{CDE1819A-BE28-4B69-BED5-CA95D9D19136}" dt="2024-10-12T09:46:31.253" v="723" actId="20577"/>
        <pc:sldMkLst>
          <pc:docMk/>
          <pc:sldMk cId="3837759956" sldId="302"/>
        </pc:sldMkLst>
        <pc:spChg chg="del">
          <ac:chgData name="Phương Nguyễn" userId="9afa29ee948c750c" providerId="LiveId" clId="{CDE1819A-BE28-4B69-BED5-CA95D9D19136}" dt="2024-10-12T09:45:52.142" v="720" actId="478"/>
          <ac:spMkLst>
            <pc:docMk/>
            <pc:sldMk cId="3837759956" sldId="302"/>
            <ac:spMk id="2" creationId="{1D7F3296-906B-C2AE-DD7B-DB9D7037D3CD}"/>
          </ac:spMkLst>
        </pc:spChg>
        <pc:spChg chg="del">
          <ac:chgData name="Phương Nguyễn" userId="9afa29ee948c750c" providerId="LiveId" clId="{CDE1819A-BE28-4B69-BED5-CA95D9D19136}" dt="2024-10-12T09:45:49.724" v="718" actId="478"/>
          <ac:spMkLst>
            <pc:docMk/>
            <pc:sldMk cId="3837759956" sldId="302"/>
            <ac:spMk id="3" creationId="{E38422F0-9EEA-AE8C-9174-0DC8C060018F}"/>
          </ac:spMkLst>
        </pc:spChg>
        <pc:spChg chg="del">
          <ac:chgData name="Phương Nguyễn" userId="9afa29ee948c750c" providerId="LiveId" clId="{CDE1819A-BE28-4B69-BED5-CA95D9D19136}" dt="2024-10-12T09:45:44.685" v="717" actId="478"/>
          <ac:spMkLst>
            <pc:docMk/>
            <pc:sldMk cId="3837759956" sldId="302"/>
            <ac:spMk id="4" creationId="{B029A0EB-9783-8FE6-F1D2-93234C156384}"/>
          </ac:spMkLst>
        </pc:spChg>
        <pc:spChg chg="del">
          <ac:chgData name="Phương Nguyễn" userId="9afa29ee948c750c" providerId="LiveId" clId="{CDE1819A-BE28-4B69-BED5-CA95D9D19136}" dt="2024-10-12T09:45:51.221" v="719" actId="478"/>
          <ac:spMkLst>
            <pc:docMk/>
            <pc:sldMk cId="3837759956" sldId="302"/>
            <ac:spMk id="6" creationId="{572798ED-150A-C364-79D6-A1A2067C5433}"/>
          </ac:spMkLst>
        </pc:spChg>
        <pc:spChg chg="del">
          <ac:chgData name="Phương Nguyễn" userId="9afa29ee948c750c" providerId="LiveId" clId="{CDE1819A-BE28-4B69-BED5-CA95D9D19136}" dt="2024-10-12T09:45:42.451" v="716" actId="478"/>
          <ac:spMkLst>
            <pc:docMk/>
            <pc:sldMk cId="3837759956" sldId="302"/>
            <ac:spMk id="7" creationId="{D90B904A-7533-CB65-7BBD-E45A761E2FAD}"/>
          </ac:spMkLst>
        </pc:spChg>
        <pc:spChg chg="mod">
          <ac:chgData name="Phương Nguyễn" userId="9afa29ee948c750c" providerId="LiveId" clId="{CDE1819A-BE28-4B69-BED5-CA95D9D19136}" dt="2024-10-12T09:45:40.031" v="715"/>
          <ac:spMkLst>
            <pc:docMk/>
            <pc:sldMk cId="3837759956" sldId="302"/>
            <ac:spMk id="15" creationId="{8D558ED7-9B3F-870F-DADD-CD401BB3D433}"/>
          </ac:spMkLst>
        </pc:spChg>
        <pc:spChg chg="mod">
          <ac:chgData name="Phương Nguyễn" userId="9afa29ee948c750c" providerId="LiveId" clId="{CDE1819A-BE28-4B69-BED5-CA95D9D19136}" dt="2024-10-12T09:45:40.031" v="715"/>
          <ac:spMkLst>
            <pc:docMk/>
            <pc:sldMk cId="3837759956" sldId="302"/>
            <ac:spMk id="16" creationId="{723993F6-8371-A884-1ECF-F9D2B8DAE9B7}"/>
          </ac:spMkLst>
        </pc:spChg>
        <pc:spChg chg="mod">
          <ac:chgData name="Phương Nguyễn" userId="9afa29ee948c750c" providerId="LiveId" clId="{CDE1819A-BE28-4B69-BED5-CA95D9D19136}" dt="2024-10-12T09:46:31.253" v="723" actId="20577"/>
          <ac:spMkLst>
            <pc:docMk/>
            <pc:sldMk cId="3837759956" sldId="302"/>
            <ac:spMk id="17" creationId="{5CC155AB-381B-DC2E-3EA8-CB9BF2EF2E16}"/>
          </ac:spMkLst>
        </pc:spChg>
        <pc:spChg chg="mod">
          <ac:chgData name="Phương Nguyễn" userId="9afa29ee948c750c" providerId="LiveId" clId="{CDE1819A-BE28-4B69-BED5-CA95D9D19136}" dt="2024-10-12T09:46:26.934" v="721"/>
          <ac:spMkLst>
            <pc:docMk/>
            <pc:sldMk cId="3837759956" sldId="302"/>
            <ac:spMk id="18" creationId="{FB32760B-89C1-50CE-6D07-71C8BF83A30E}"/>
          </ac:spMkLst>
        </pc:spChg>
        <pc:grpChg chg="add mod">
          <ac:chgData name="Phương Nguyễn" userId="9afa29ee948c750c" providerId="LiveId" clId="{CDE1819A-BE28-4B69-BED5-CA95D9D19136}" dt="2024-10-12T09:45:40.031" v="715"/>
          <ac:grpSpMkLst>
            <pc:docMk/>
            <pc:sldMk cId="3837759956" sldId="302"/>
            <ac:grpSpMk id="10" creationId="{1166B835-D719-F0C0-3D3A-C43860579AEA}"/>
          </ac:grpSpMkLst>
        </pc:grpChg>
      </pc:sldChg>
      <pc:sldChg chg="add del setBg">
        <pc:chgData name="Phương Nguyễn" userId="9afa29ee948c750c" providerId="LiveId" clId="{CDE1819A-BE28-4B69-BED5-CA95D9D19136}" dt="2024-10-12T09:31:25.217" v="595" actId="47"/>
        <pc:sldMkLst>
          <pc:docMk/>
          <pc:sldMk cId="4143225778" sldId="336"/>
        </pc:sldMkLst>
      </pc:sldChg>
      <pc:sldChg chg="addSp delSp modSp add mod ord">
        <pc:chgData name="Phương Nguyễn" userId="9afa29ee948c750c" providerId="LiveId" clId="{CDE1819A-BE28-4B69-BED5-CA95D9D19136}" dt="2024-10-12T09:47:28.889" v="731"/>
        <pc:sldMkLst>
          <pc:docMk/>
          <pc:sldMk cId="2083137351" sldId="337"/>
        </pc:sldMkLst>
        <pc:spChg chg="del">
          <ac:chgData name="Phương Nguyễn" userId="9afa29ee948c750c" providerId="LiveId" clId="{CDE1819A-BE28-4B69-BED5-CA95D9D19136}" dt="2024-10-12T09:46:58.114" v="729" actId="478"/>
          <ac:spMkLst>
            <pc:docMk/>
            <pc:sldMk cId="2083137351" sldId="337"/>
            <ac:spMk id="2" creationId="{1D7F3296-906B-C2AE-DD7B-DB9D7037D3CD}"/>
          </ac:spMkLst>
        </pc:spChg>
        <pc:spChg chg="del">
          <ac:chgData name="Phương Nguyễn" userId="9afa29ee948c750c" providerId="LiveId" clId="{CDE1819A-BE28-4B69-BED5-CA95D9D19136}" dt="2024-10-12T09:46:52.965" v="727" actId="478"/>
          <ac:spMkLst>
            <pc:docMk/>
            <pc:sldMk cId="2083137351" sldId="337"/>
            <ac:spMk id="3" creationId="{E38422F0-9EEA-AE8C-9174-0DC8C060018F}"/>
          </ac:spMkLst>
        </pc:spChg>
        <pc:spChg chg="del">
          <ac:chgData name="Phương Nguyễn" userId="9afa29ee948c750c" providerId="LiveId" clId="{CDE1819A-BE28-4B69-BED5-CA95D9D19136}" dt="2024-10-12T09:46:51.236" v="726" actId="478"/>
          <ac:spMkLst>
            <pc:docMk/>
            <pc:sldMk cId="2083137351" sldId="337"/>
            <ac:spMk id="4" creationId="{B029A0EB-9783-8FE6-F1D2-93234C156384}"/>
          </ac:spMkLst>
        </pc:spChg>
        <pc:spChg chg="del">
          <ac:chgData name="Phương Nguyễn" userId="9afa29ee948c750c" providerId="LiveId" clId="{CDE1819A-BE28-4B69-BED5-CA95D9D19136}" dt="2024-10-12T09:46:55.637" v="728" actId="478"/>
          <ac:spMkLst>
            <pc:docMk/>
            <pc:sldMk cId="2083137351" sldId="337"/>
            <ac:spMk id="6" creationId="{572798ED-150A-C364-79D6-A1A2067C5433}"/>
          </ac:spMkLst>
        </pc:spChg>
        <pc:spChg chg="del">
          <ac:chgData name="Phương Nguyễn" userId="9afa29ee948c750c" providerId="LiveId" clId="{CDE1819A-BE28-4B69-BED5-CA95D9D19136}" dt="2024-10-12T09:46:47.937" v="725" actId="478"/>
          <ac:spMkLst>
            <pc:docMk/>
            <pc:sldMk cId="2083137351" sldId="337"/>
            <ac:spMk id="7" creationId="{D90B904A-7533-CB65-7BBD-E45A761E2FAD}"/>
          </ac:spMkLst>
        </pc:spChg>
        <pc:spChg chg="mod">
          <ac:chgData name="Phương Nguyễn" userId="9afa29ee948c750c" providerId="LiveId" clId="{CDE1819A-BE28-4B69-BED5-CA95D9D19136}" dt="2024-10-12T09:46:45.566" v="724"/>
          <ac:spMkLst>
            <pc:docMk/>
            <pc:sldMk cId="2083137351" sldId="337"/>
            <ac:spMk id="17" creationId="{C3829591-38B4-9FC5-150F-58FD5E6C9667}"/>
          </ac:spMkLst>
        </pc:spChg>
        <pc:spChg chg="mod">
          <ac:chgData name="Phương Nguyễn" userId="9afa29ee948c750c" providerId="LiveId" clId="{CDE1819A-BE28-4B69-BED5-CA95D9D19136}" dt="2024-10-12T09:46:45.566" v="724"/>
          <ac:spMkLst>
            <pc:docMk/>
            <pc:sldMk cId="2083137351" sldId="337"/>
            <ac:spMk id="18" creationId="{8E5E6281-CE9D-9137-C8DE-3AB4D6872408}"/>
          </ac:spMkLst>
        </pc:spChg>
        <pc:spChg chg="mod">
          <ac:chgData name="Phương Nguyễn" userId="9afa29ee948c750c" providerId="LiveId" clId="{CDE1819A-BE28-4B69-BED5-CA95D9D19136}" dt="2024-10-12T09:46:45.566" v="724"/>
          <ac:spMkLst>
            <pc:docMk/>
            <pc:sldMk cId="2083137351" sldId="337"/>
            <ac:spMk id="19" creationId="{F572B0B5-6851-8EB7-C458-145EAB2E0FE2}"/>
          </ac:spMkLst>
        </pc:spChg>
        <pc:spChg chg="mod">
          <ac:chgData name="Phương Nguyễn" userId="9afa29ee948c750c" providerId="LiveId" clId="{CDE1819A-BE28-4B69-BED5-CA95D9D19136}" dt="2024-10-12T09:47:28.889" v="731"/>
          <ac:spMkLst>
            <pc:docMk/>
            <pc:sldMk cId="2083137351" sldId="337"/>
            <ac:spMk id="20" creationId="{419D89C2-9285-EDB7-C077-4D7822CC6137}"/>
          </ac:spMkLst>
        </pc:spChg>
        <pc:spChg chg="mod">
          <ac:chgData name="Phương Nguyễn" userId="9afa29ee948c750c" providerId="LiveId" clId="{CDE1819A-BE28-4B69-BED5-CA95D9D19136}" dt="2024-10-12T09:47:19.420" v="730"/>
          <ac:spMkLst>
            <pc:docMk/>
            <pc:sldMk cId="2083137351" sldId="337"/>
            <ac:spMk id="22" creationId="{3C76A840-4348-7D82-A3C6-EA2E25DC8589}"/>
          </ac:spMkLst>
        </pc:spChg>
        <pc:spChg chg="mod">
          <ac:chgData name="Phương Nguyễn" userId="9afa29ee948c750c" providerId="LiveId" clId="{CDE1819A-BE28-4B69-BED5-CA95D9D19136}" dt="2024-10-12T09:47:19.420" v="730"/>
          <ac:spMkLst>
            <pc:docMk/>
            <pc:sldMk cId="2083137351" sldId="337"/>
            <ac:spMk id="23" creationId="{E2C379D8-7C49-4B77-058E-BDAE67D620B3}"/>
          </ac:spMkLst>
        </pc:spChg>
        <pc:spChg chg="mod">
          <ac:chgData name="Phương Nguyễn" userId="9afa29ee948c750c" providerId="LiveId" clId="{CDE1819A-BE28-4B69-BED5-CA95D9D19136}" dt="2024-10-12T09:47:19.420" v="730"/>
          <ac:spMkLst>
            <pc:docMk/>
            <pc:sldMk cId="2083137351" sldId="337"/>
            <ac:spMk id="24" creationId="{0E78050A-6206-AB62-DF3A-119A377B1992}"/>
          </ac:spMkLst>
        </pc:spChg>
        <pc:spChg chg="mod">
          <ac:chgData name="Phương Nguyễn" userId="9afa29ee948c750c" providerId="LiveId" clId="{CDE1819A-BE28-4B69-BED5-CA95D9D19136}" dt="2024-10-12T09:47:19.420" v="730"/>
          <ac:spMkLst>
            <pc:docMk/>
            <pc:sldMk cId="2083137351" sldId="337"/>
            <ac:spMk id="25" creationId="{2586B4BC-0AFE-5232-787E-3775403D5D89}"/>
          </ac:spMkLst>
        </pc:spChg>
        <pc:grpChg chg="add mod">
          <ac:chgData name="Phương Nguyễn" userId="9afa29ee948c750c" providerId="LiveId" clId="{CDE1819A-BE28-4B69-BED5-CA95D9D19136}" dt="2024-10-12T09:46:45.566" v="724"/>
          <ac:grpSpMkLst>
            <pc:docMk/>
            <pc:sldMk cId="2083137351" sldId="337"/>
            <ac:grpSpMk id="14" creationId="{DC6FD69C-8B2B-D8F6-3808-DCF1998820E5}"/>
          </ac:grpSpMkLst>
        </pc:grpChg>
        <pc:grpChg chg="add mod">
          <ac:chgData name="Phương Nguyễn" userId="9afa29ee948c750c" providerId="LiveId" clId="{CDE1819A-BE28-4B69-BED5-CA95D9D19136}" dt="2024-10-12T09:47:19.420" v="730"/>
          <ac:grpSpMkLst>
            <pc:docMk/>
            <pc:sldMk cId="2083137351" sldId="337"/>
            <ac:grpSpMk id="21" creationId="{149D790D-B0F3-F735-12D0-5A861B51CE21}"/>
          </ac:grpSpMkLst>
        </pc:grpChg>
      </pc:sldChg>
      <pc:sldChg chg="add">
        <pc:chgData name="Phương Nguyễn" userId="9afa29ee948c750c" providerId="LiveId" clId="{CDE1819A-BE28-4B69-BED5-CA95D9D19136}" dt="2024-10-12T09:16:38.544" v="452"/>
        <pc:sldMkLst>
          <pc:docMk/>
          <pc:sldMk cId="443437919" sldId="338"/>
        </pc:sldMkLst>
      </pc:sldChg>
      <pc:sldChg chg="add">
        <pc:chgData name="Phương Nguyễn" userId="9afa29ee948c750c" providerId="LiveId" clId="{CDE1819A-BE28-4B69-BED5-CA95D9D19136}" dt="2024-10-11T09:33:39.272" v="4"/>
        <pc:sldMkLst>
          <pc:docMk/>
          <pc:sldMk cId="922907528" sldId="346"/>
        </pc:sldMkLst>
      </pc:sldChg>
      <pc:sldChg chg="add setBg">
        <pc:chgData name="Phương Nguyễn" userId="9afa29ee948c750c" providerId="LiveId" clId="{CDE1819A-BE28-4B69-BED5-CA95D9D19136}" dt="2024-10-11T09:33:39.272" v="4"/>
        <pc:sldMkLst>
          <pc:docMk/>
          <pc:sldMk cId="1596564619" sldId="347"/>
        </pc:sldMkLst>
      </pc:sldChg>
      <pc:sldChg chg="add">
        <pc:chgData name="Phương Nguyễn" userId="9afa29ee948c750c" providerId="LiveId" clId="{CDE1819A-BE28-4B69-BED5-CA95D9D19136}" dt="2024-10-11T09:33:39.272" v="4"/>
        <pc:sldMkLst>
          <pc:docMk/>
          <pc:sldMk cId="842100873" sldId="348"/>
        </pc:sldMkLst>
      </pc:sldChg>
      <pc:sldChg chg="add">
        <pc:chgData name="Phương Nguyễn" userId="9afa29ee948c750c" providerId="LiveId" clId="{CDE1819A-BE28-4B69-BED5-CA95D9D19136}" dt="2024-10-11T09:33:39.272" v="4"/>
        <pc:sldMkLst>
          <pc:docMk/>
          <pc:sldMk cId="110960507" sldId="349"/>
        </pc:sldMkLst>
      </pc:sldChg>
      <pc:sldChg chg="add">
        <pc:chgData name="Phương Nguyễn" userId="9afa29ee948c750c" providerId="LiveId" clId="{CDE1819A-BE28-4B69-BED5-CA95D9D19136}" dt="2024-10-11T09:33:39.272" v="4"/>
        <pc:sldMkLst>
          <pc:docMk/>
          <pc:sldMk cId="2294554467" sldId="350"/>
        </pc:sldMkLst>
      </pc:sldChg>
      <pc:sldChg chg="add setBg">
        <pc:chgData name="Phương Nguyễn" userId="9afa29ee948c750c" providerId="LiveId" clId="{CDE1819A-BE28-4B69-BED5-CA95D9D19136}" dt="2024-10-11T09:33:39.272" v="4"/>
        <pc:sldMkLst>
          <pc:docMk/>
          <pc:sldMk cId="2361932333" sldId="352"/>
        </pc:sldMkLst>
      </pc:sldChg>
      <pc:sldChg chg="delSp add setBg delDesignElem">
        <pc:chgData name="Phương Nguyễn" userId="9afa29ee948c750c" providerId="LiveId" clId="{CDE1819A-BE28-4B69-BED5-CA95D9D19136}" dt="2024-10-11T09:33:39.272" v="4"/>
        <pc:sldMkLst>
          <pc:docMk/>
          <pc:sldMk cId="465890392" sldId="359"/>
        </pc:sldMkLst>
        <pc:spChg chg="del">
          <ac:chgData name="Phương Nguyễn" userId="9afa29ee948c750c" providerId="LiveId" clId="{CDE1819A-BE28-4B69-BED5-CA95D9D19136}" dt="2024-10-11T09:33:39.272" v="4"/>
          <ac:spMkLst>
            <pc:docMk/>
            <pc:sldMk cId="465890392" sldId="359"/>
            <ac:spMk id="5127" creationId="{04812C46-200A-4DEB-A05E-3ED6C68C2387}"/>
          </ac:spMkLst>
        </pc:spChg>
        <pc:spChg chg="del">
          <ac:chgData name="Phương Nguyễn" userId="9afa29ee948c750c" providerId="LiveId" clId="{CDE1819A-BE28-4B69-BED5-CA95D9D19136}" dt="2024-10-11T09:33:39.272" v="4"/>
          <ac:spMkLst>
            <pc:docMk/>
            <pc:sldMk cId="465890392" sldId="359"/>
            <ac:spMk id="5129" creationId="{D1EA859B-E555-4109-94F3-6700E046E008}"/>
          </ac:spMkLst>
        </pc:spChg>
      </pc:sldChg>
      <pc:sldChg chg="del">
        <pc:chgData name="Phương Nguyễn" userId="9afa29ee948c750c" providerId="LiveId" clId="{CDE1819A-BE28-4B69-BED5-CA95D9D19136}" dt="2024-10-11T09:24:27.036" v="0" actId="2696"/>
        <pc:sldMkLst>
          <pc:docMk/>
          <pc:sldMk cId="2772942994" sldId="367"/>
        </pc:sldMkLst>
      </pc:sldChg>
      <pc:sldChg chg="add del">
        <pc:chgData name="Phương Nguyễn" userId="9afa29ee948c750c" providerId="LiveId" clId="{CDE1819A-BE28-4B69-BED5-CA95D9D19136}" dt="2024-10-12T09:48:44.342" v="732" actId="47"/>
        <pc:sldMkLst>
          <pc:docMk/>
          <pc:sldMk cId="4074385152" sldId="367"/>
        </pc:sldMkLst>
      </pc:sldChg>
      <pc:sldChg chg="delSp new del mod">
        <pc:chgData name="Phương Nguyễn" userId="9afa29ee948c750c" providerId="LiveId" clId="{CDE1819A-BE28-4B69-BED5-CA95D9D19136}" dt="2024-10-12T09:06:08.739" v="438" actId="47"/>
        <pc:sldMkLst>
          <pc:docMk/>
          <pc:sldMk cId="2513863962" sldId="368"/>
        </pc:sldMkLst>
        <pc:spChg chg="del">
          <ac:chgData name="Phương Nguyễn" userId="9afa29ee948c750c" providerId="LiveId" clId="{CDE1819A-BE28-4B69-BED5-CA95D9D19136}" dt="2024-10-11T10:03:42.364" v="338" actId="478"/>
          <ac:spMkLst>
            <pc:docMk/>
            <pc:sldMk cId="2513863962" sldId="368"/>
            <ac:spMk id="2" creationId="{27E8012C-79F8-B461-20D8-AA4A27CEE4C8}"/>
          </ac:spMkLst>
        </pc:spChg>
        <pc:spChg chg="del">
          <ac:chgData name="Phương Nguyễn" userId="9afa29ee948c750c" providerId="LiveId" clId="{CDE1819A-BE28-4B69-BED5-CA95D9D19136}" dt="2024-10-11T10:03:42.364" v="338" actId="478"/>
          <ac:spMkLst>
            <pc:docMk/>
            <pc:sldMk cId="2513863962" sldId="368"/>
            <ac:spMk id="3" creationId="{1BC7832A-1882-E411-A340-CA8DFAE013BA}"/>
          </ac:spMkLst>
        </pc:spChg>
      </pc:sldChg>
      <pc:sldChg chg="modSp add del mod ord">
        <pc:chgData name="Phương Nguyễn" userId="9afa29ee948c750c" providerId="LiveId" clId="{CDE1819A-BE28-4B69-BED5-CA95D9D19136}" dt="2024-10-12T09:49:00.355" v="733" actId="47"/>
        <pc:sldMkLst>
          <pc:docMk/>
          <pc:sldMk cId="2292196139" sldId="369"/>
        </pc:sldMkLst>
        <pc:spChg chg="mod">
          <ac:chgData name="Phương Nguyễn" userId="9afa29ee948c750c" providerId="LiveId" clId="{CDE1819A-BE28-4B69-BED5-CA95D9D19136}" dt="2024-10-12T09:05:17.970" v="435"/>
          <ac:spMkLst>
            <pc:docMk/>
            <pc:sldMk cId="2292196139" sldId="369"/>
            <ac:spMk id="4" creationId="{B029A0EB-9783-8FE6-F1D2-93234C156384}"/>
          </ac:spMkLst>
        </pc:spChg>
        <pc:spChg chg="mod">
          <ac:chgData name="Phương Nguyễn" userId="9afa29ee948c750c" providerId="LiveId" clId="{CDE1819A-BE28-4B69-BED5-CA95D9D19136}" dt="2024-10-12T09:05:58.583" v="437" actId="20577"/>
          <ac:spMkLst>
            <pc:docMk/>
            <pc:sldMk cId="2292196139" sldId="369"/>
            <ac:spMk id="8" creationId="{7E6E0CB2-582A-33E1-FEEF-B0599F05F380}"/>
          </ac:spMkLst>
        </pc:spChg>
      </pc:sldChg>
      <pc:sldChg chg="addSp delSp modSp add mod">
        <pc:chgData name="Phương Nguyễn" userId="9afa29ee948c750c" providerId="LiveId" clId="{CDE1819A-BE28-4B69-BED5-CA95D9D19136}" dt="2024-10-12T10:00:32.177" v="779" actId="114"/>
        <pc:sldMkLst>
          <pc:docMk/>
          <pc:sldMk cId="2600845265" sldId="370"/>
        </pc:sldMkLst>
        <pc:spChg chg="mod">
          <ac:chgData name="Phương Nguyễn" userId="9afa29ee948c750c" providerId="LiveId" clId="{CDE1819A-BE28-4B69-BED5-CA95D9D19136}" dt="2024-10-12T09:13:09.099" v="448" actId="20577"/>
          <ac:spMkLst>
            <pc:docMk/>
            <pc:sldMk cId="2600845265" sldId="370"/>
            <ac:spMk id="3" creationId="{E38422F0-9EEA-AE8C-9174-0DC8C060018F}"/>
          </ac:spMkLst>
        </pc:spChg>
        <pc:spChg chg="mod">
          <ac:chgData name="Phương Nguyễn" userId="9afa29ee948c750c" providerId="LiveId" clId="{CDE1819A-BE28-4B69-BED5-CA95D9D19136}" dt="2024-10-12T09:13:05.982" v="446"/>
          <ac:spMkLst>
            <pc:docMk/>
            <pc:sldMk cId="2600845265" sldId="370"/>
            <ac:spMk id="4" creationId="{B029A0EB-9783-8FE6-F1D2-93234C156384}"/>
          </ac:spMkLst>
        </pc:spChg>
        <pc:spChg chg="add mod">
          <ac:chgData name="Phương Nguyễn" userId="9afa29ee948c750c" providerId="LiveId" clId="{CDE1819A-BE28-4B69-BED5-CA95D9D19136}" dt="2024-10-12T10:00:32.177" v="779" actId="114"/>
          <ac:spMkLst>
            <pc:docMk/>
            <pc:sldMk cId="2600845265" sldId="370"/>
            <ac:spMk id="7" creationId="{B04B103F-C4D2-F931-3E71-04312F6A2829}"/>
          </ac:spMkLst>
        </pc:spChg>
        <pc:spChg chg="del">
          <ac:chgData name="Phương Nguyễn" userId="9afa29ee948c750c" providerId="LiveId" clId="{CDE1819A-BE28-4B69-BED5-CA95D9D19136}" dt="2024-10-12T09:13:16.454" v="449" actId="478"/>
          <ac:spMkLst>
            <pc:docMk/>
            <pc:sldMk cId="2600845265" sldId="370"/>
            <ac:spMk id="8" creationId="{7E6E0CB2-582A-33E1-FEEF-B0599F05F380}"/>
          </ac:spMkLst>
        </pc:spChg>
        <pc:spChg chg="del">
          <ac:chgData name="Phương Nguyễn" userId="9afa29ee948c750c" providerId="LiveId" clId="{CDE1819A-BE28-4B69-BED5-CA95D9D19136}" dt="2024-10-12T09:13:16.454" v="449" actId="478"/>
          <ac:spMkLst>
            <pc:docMk/>
            <pc:sldMk cId="2600845265" sldId="370"/>
            <ac:spMk id="9" creationId="{EC3FA8D2-F0DD-369B-CDE4-E9975FC3D18E}"/>
          </ac:spMkLst>
        </pc:spChg>
        <pc:spChg chg="del">
          <ac:chgData name="Phương Nguyễn" userId="9afa29ee948c750c" providerId="LiveId" clId="{CDE1819A-BE28-4B69-BED5-CA95D9D19136}" dt="2024-10-12T09:13:16.454" v="449" actId="478"/>
          <ac:spMkLst>
            <pc:docMk/>
            <pc:sldMk cId="2600845265" sldId="370"/>
            <ac:spMk id="11" creationId="{E3E18C3B-A7CC-2E51-2399-1378C29CF991}"/>
          </ac:spMkLst>
        </pc:spChg>
        <pc:spChg chg="del">
          <ac:chgData name="Phương Nguyễn" userId="9afa29ee948c750c" providerId="LiveId" clId="{CDE1819A-BE28-4B69-BED5-CA95D9D19136}" dt="2024-10-12T09:13:16.454" v="449" actId="478"/>
          <ac:spMkLst>
            <pc:docMk/>
            <pc:sldMk cId="2600845265" sldId="370"/>
            <ac:spMk id="13" creationId="{1058CF0A-4CB0-46A0-27A2-069267FC3CDD}"/>
          </ac:spMkLst>
        </pc:spChg>
        <pc:spChg chg="del">
          <ac:chgData name="Phương Nguyễn" userId="9afa29ee948c750c" providerId="LiveId" clId="{CDE1819A-BE28-4B69-BED5-CA95D9D19136}" dt="2024-10-12T09:13:16.454" v="449" actId="478"/>
          <ac:spMkLst>
            <pc:docMk/>
            <pc:sldMk cId="2600845265" sldId="370"/>
            <ac:spMk id="15" creationId="{B1D05EF9-EDF0-54F5-C0BF-D3DABCEC5D49}"/>
          </ac:spMkLst>
        </pc:spChg>
        <pc:spChg chg="del">
          <ac:chgData name="Phương Nguyễn" userId="9afa29ee948c750c" providerId="LiveId" clId="{CDE1819A-BE28-4B69-BED5-CA95D9D19136}" dt="2024-10-12T09:13:16.454" v="449" actId="478"/>
          <ac:spMkLst>
            <pc:docMk/>
            <pc:sldMk cId="2600845265" sldId="370"/>
            <ac:spMk id="17" creationId="{0F482B8C-6559-F789-DC68-2FFD63644A7D}"/>
          </ac:spMkLst>
        </pc:spChg>
      </pc:sldChg>
      <pc:sldChg chg="delSp modSp add del mod">
        <pc:chgData name="Phương Nguyễn" userId="9afa29ee948c750c" providerId="LiveId" clId="{CDE1819A-BE28-4B69-BED5-CA95D9D19136}" dt="2024-10-12T09:44:45.606" v="710" actId="47"/>
        <pc:sldMkLst>
          <pc:docMk/>
          <pc:sldMk cId="3256721035" sldId="371"/>
        </pc:sldMkLst>
        <pc:spChg chg="mod">
          <ac:chgData name="Phương Nguyễn" userId="9afa29ee948c750c" providerId="LiveId" clId="{CDE1819A-BE28-4B69-BED5-CA95D9D19136}" dt="2024-10-12T09:26:29.959" v="492" actId="20577"/>
          <ac:spMkLst>
            <pc:docMk/>
            <pc:sldMk cId="3256721035" sldId="371"/>
            <ac:spMk id="3" creationId="{E38422F0-9EEA-AE8C-9174-0DC8C060018F}"/>
          </ac:spMkLst>
        </pc:spChg>
        <pc:spChg chg="mod">
          <ac:chgData name="Phương Nguyễn" userId="9afa29ee948c750c" providerId="LiveId" clId="{CDE1819A-BE28-4B69-BED5-CA95D9D19136}" dt="2024-10-12T09:26:45.174" v="493"/>
          <ac:spMkLst>
            <pc:docMk/>
            <pc:sldMk cId="3256721035" sldId="371"/>
            <ac:spMk id="4" creationId="{B029A0EB-9783-8FE6-F1D2-93234C156384}"/>
          </ac:spMkLst>
        </pc:spChg>
        <pc:spChg chg="del">
          <ac:chgData name="Phương Nguyễn" userId="9afa29ee948c750c" providerId="LiveId" clId="{CDE1819A-BE28-4B69-BED5-CA95D9D19136}" dt="2024-10-12T09:26:54.221" v="494" actId="478"/>
          <ac:spMkLst>
            <pc:docMk/>
            <pc:sldMk cId="3256721035" sldId="371"/>
            <ac:spMk id="7" creationId="{B04B103F-C4D2-F931-3E71-04312F6A2829}"/>
          </ac:spMkLst>
        </pc:spChg>
      </pc:sldChg>
      <pc:sldChg chg="modSp add del mod">
        <pc:chgData name="Phương Nguyễn" userId="9afa29ee948c750c" providerId="LiveId" clId="{CDE1819A-BE28-4B69-BED5-CA95D9D19136}" dt="2024-10-12T09:42:51.024" v="680" actId="47"/>
        <pc:sldMkLst>
          <pc:docMk/>
          <pc:sldMk cId="4172526297" sldId="372"/>
        </pc:sldMkLst>
        <pc:spChg chg="mod">
          <ac:chgData name="Phương Nguyễn" userId="9afa29ee948c750c" providerId="LiveId" clId="{CDE1819A-BE28-4B69-BED5-CA95D9D19136}" dt="2024-10-12T09:38:57.439" v="659" actId="20577"/>
          <ac:spMkLst>
            <pc:docMk/>
            <pc:sldMk cId="4172526297" sldId="372"/>
            <ac:spMk id="12" creationId="{582CBE5B-7EC0-AC1E-2723-93E58F2234C0}"/>
          </ac:spMkLst>
        </pc:spChg>
      </pc:sldChg>
      <pc:sldChg chg="add">
        <pc:chgData name="Phương Nguyễn" userId="9afa29ee948c750c" providerId="LiveId" clId="{CDE1819A-BE28-4B69-BED5-CA95D9D19136}" dt="2024-10-12T09:39:04.297" v="660"/>
        <pc:sldMkLst>
          <pc:docMk/>
          <pc:sldMk cId="1993928601" sldId="373"/>
        </pc:sldMkLst>
      </pc:sldChg>
      <pc:sldChg chg="modSp add mod">
        <pc:chgData name="Phương Nguyễn" userId="9afa29ee948c750c" providerId="LiveId" clId="{CDE1819A-BE28-4B69-BED5-CA95D9D19136}" dt="2024-10-12T09:41:45.280" v="678" actId="948"/>
        <pc:sldMkLst>
          <pc:docMk/>
          <pc:sldMk cId="1868408577" sldId="374"/>
        </pc:sldMkLst>
        <pc:spChg chg="mod">
          <ac:chgData name="Phương Nguyễn" userId="9afa29ee948c750c" providerId="LiveId" clId="{CDE1819A-BE28-4B69-BED5-CA95D9D19136}" dt="2024-10-12T09:41:45.280" v="678" actId="948"/>
          <ac:spMkLst>
            <pc:docMk/>
            <pc:sldMk cId="1868408577" sldId="374"/>
            <ac:spMk id="12" creationId="{582CBE5B-7EC0-AC1E-2723-93E58F2234C0}"/>
          </ac:spMkLst>
        </pc:spChg>
      </pc:sldChg>
      <pc:sldChg chg="add del">
        <pc:chgData name="Phương Nguyễn" userId="9afa29ee948c750c" providerId="LiveId" clId="{CDE1819A-BE28-4B69-BED5-CA95D9D19136}" dt="2024-10-12T09:45:28.534" v="714"/>
        <pc:sldMkLst>
          <pc:docMk/>
          <pc:sldMk cId="1299159743" sldId="375"/>
        </pc:sldMkLst>
      </pc:sldChg>
      <pc:sldChg chg="add del">
        <pc:chgData name="Phương Nguyễn" userId="9afa29ee948c750c" providerId="LiveId" clId="{CDE1819A-BE28-4B69-BED5-CA95D9D19136}" dt="2024-10-12T09:39:39.297" v="666"/>
        <pc:sldMkLst>
          <pc:docMk/>
          <pc:sldMk cId="2699116411" sldId="375"/>
        </pc:sldMkLst>
      </pc:sldChg>
    </pc:docChg>
  </pc:docChgLst>
  <pc:docChgLst>
    <pc:chgData name="Phương Nguyễn" userId="9afa29ee948c750c" providerId="LiveId" clId="{D9D080C6-6E70-4B58-A5B6-9D2E856590A2}"/>
    <pc:docChg chg="undo redo custSel addSld delSld modSld sldOrd">
      <pc:chgData name="Phương Nguyễn" userId="9afa29ee948c750c" providerId="LiveId" clId="{D9D080C6-6E70-4B58-A5B6-9D2E856590A2}" dt="2024-10-13T09:38:54.058" v="7524" actId="207"/>
      <pc:docMkLst>
        <pc:docMk/>
      </pc:docMkLst>
      <pc:sldChg chg="addSp delSp modSp mod setBg">
        <pc:chgData name="Phương Nguyễn" userId="9afa29ee948c750c" providerId="LiveId" clId="{D9D080C6-6E70-4B58-A5B6-9D2E856590A2}" dt="2024-10-13T05:26:53.116" v="7395"/>
        <pc:sldMkLst>
          <pc:docMk/>
          <pc:sldMk cId="3744656755" sldId="257"/>
        </pc:sldMkLst>
        <pc:spChg chg="add mod">
          <ac:chgData name="Phương Nguyễn" userId="9afa29ee948c750c" providerId="LiveId" clId="{D9D080C6-6E70-4B58-A5B6-9D2E856590A2}" dt="2024-10-13T04:29:41.375" v="6668" actId="207"/>
          <ac:spMkLst>
            <pc:docMk/>
            <pc:sldMk cId="3744656755" sldId="257"/>
            <ac:spMk id="2" creationId="{6E01363A-3064-48B6-22ED-8EB945191768}"/>
          </ac:spMkLst>
        </pc:spChg>
        <pc:spChg chg="add mod">
          <ac:chgData name="Phương Nguyễn" userId="9afa29ee948c750c" providerId="LiveId" clId="{D9D080C6-6E70-4B58-A5B6-9D2E856590A2}" dt="2024-10-13T04:29:53.274" v="6672" actId="692"/>
          <ac:spMkLst>
            <pc:docMk/>
            <pc:sldMk cId="3744656755" sldId="257"/>
            <ac:spMk id="3" creationId="{D2DD0B58-EF8E-86DD-8DE4-756C96FB3749}"/>
          </ac:spMkLst>
        </pc:spChg>
        <pc:spChg chg="add mod">
          <ac:chgData name="Phương Nguyễn" userId="9afa29ee948c750c" providerId="LiveId" clId="{D9D080C6-6E70-4B58-A5B6-9D2E856590A2}" dt="2024-10-13T04:30:18.188" v="6692" actId="692"/>
          <ac:spMkLst>
            <pc:docMk/>
            <pc:sldMk cId="3744656755" sldId="257"/>
            <ac:spMk id="4" creationId="{BC621377-0190-BFDA-ADAC-2EFCCE41815B}"/>
          </ac:spMkLst>
        </pc:spChg>
        <pc:spChg chg="mod">
          <ac:chgData name="Phương Nguyễn" userId="9afa29ee948c750c" providerId="LiveId" clId="{D9D080C6-6E70-4B58-A5B6-9D2E856590A2}" dt="2024-10-13T04:27:10.760" v="6656" actId="207"/>
          <ac:spMkLst>
            <pc:docMk/>
            <pc:sldMk cId="3744656755" sldId="257"/>
            <ac:spMk id="5" creationId="{04EC1394-FABC-4399-BBFA-573AF44A243A}"/>
          </ac:spMkLst>
        </pc:spChg>
        <pc:spChg chg="mod">
          <ac:chgData name="Phương Nguyễn" userId="9afa29ee948c750c" providerId="LiveId" clId="{D9D080C6-6E70-4B58-A5B6-9D2E856590A2}" dt="2024-10-13T04:27:46.531" v="6657" actId="207"/>
          <ac:spMkLst>
            <pc:docMk/>
            <pc:sldMk cId="3744656755" sldId="257"/>
            <ac:spMk id="6" creationId="{7AEF4681-633A-AD9A-A3DB-FA31DB6FBF8E}"/>
          </ac:spMkLst>
        </pc:spChg>
        <pc:spChg chg="mod">
          <ac:chgData name="Phương Nguyễn" userId="9afa29ee948c750c" providerId="LiveId" clId="{D9D080C6-6E70-4B58-A5B6-9D2E856590A2}" dt="2024-10-13T04:27:55.601" v="6658" actId="207"/>
          <ac:spMkLst>
            <pc:docMk/>
            <pc:sldMk cId="3744656755" sldId="257"/>
            <ac:spMk id="7" creationId="{426E4B37-B986-8848-7A59-F1FDFBB8B11B}"/>
          </ac:spMkLst>
        </pc:spChg>
        <pc:spChg chg="add del mod">
          <ac:chgData name="Phương Nguyễn" userId="9afa29ee948c750c" providerId="LiveId" clId="{D9D080C6-6E70-4B58-A5B6-9D2E856590A2}" dt="2024-10-13T04:24:00.936" v="6645" actId="478"/>
          <ac:spMkLst>
            <pc:docMk/>
            <pc:sldMk cId="3744656755" sldId="257"/>
            <ac:spMk id="8" creationId="{F2C2B9FB-5A3A-E471-1C50-1710E52AFABD}"/>
          </ac:spMkLst>
        </pc:spChg>
        <pc:spChg chg="mod">
          <ac:chgData name="Phương Nguyễn" userId="9afa29ee948c750c" providerId="LiveId" clId="{D9D080C6-6E70-4B58-A5B6-9D2E856590A2}" dt="2024-10-13T04:48:16.115" v="6824" actId="207"/>
          <ac:spMkLst>
            <pc:docMk/>
            <pc:sldMk cId="3744656755" sldId="257"/>
            <ac:spMk id="9" creationId="{D375E20E-11D8-4665-BFDD-071B9CEB919D}"/>
          </ac:spMkLst>
        </pc:spChg>
        <pc:spChg chg="mod">
          <ac:chgData name="Phương Nguyễn" userId="9afa29ee948c750c" providerId="LiveId" clId="{D9D080C6-6E70-4B58-A5B6-9D2E856590A2}" dt="2024-10-13T04:48:16.115" v="6824" actId="207"/>
          <ac:spMkLst>
            <pc:docMk/>
            <pc:sldMk cId="3744656755" sldId="257"/>
            <ac:spMk id="10" creationId="{2D1E0B90-5D35-06E9-C513-31A19028284E}"/>
          </ac:spMkLst>
        </pc:spChg>
        <pc:spChg chg="mod">
          <ac:chgData name="Phương Nguyễn" userId="9afa29ee948c750c" providerId="LiveId" clId="{D9D080C6-6E70-4B58-A5B6-9D2E856590A2}" dt="2024-10-13T04:48:16.115" v="6824" actId="207"/>
          <ac:spMkLst>
            <pc:docMk/>
            <pc:sldMk cId="3744656755" sldId="257"/>
            <ac:spMk id="11" creationId="{CC872EE6-D97D-206E-23F8-BACD3FD2955E}"/>
          </ac:spMkLst>
        </pc:spChg>
        <pc:spChg chg="mod">
          <ac:chgData name="Phương Nguyễn" userId="9afa29ee948c750c" providerId="LiveId" clId="{D9D080C6-6E70-4B58-A5B6-9D2E856590A2}" dt="2024-10-13T04:27:55.601" v="6658" actId="207"/>
          <ac:spMkLst>
            <pc:docMk/>
            <pc:sldMk cId="3744656755" sldId="257"/>
            <ac:spMk id="12" creationId="{917F10C8-9396-AD5E-1E7B-039347F33663}"/>
          </ac:spMkLst>
        </pc:spChg>
        <pc:spChg chg="add del mod">
          <ac:chgData name="Phương Nguyễn" userId="9afa29ee948c750c" providerId="LiveId" clId="{D9D080C6-6E70-4B58-A5B6-9D2E856590A2}" dt="2024-10-13T04:23:58.724" v="6644" actId="478"/>
          <ac:spMkLst>
            <pc:docMk/>
            <pc:sldMk cId="3744656755" sldId="257"/>
            <ac:spMk id="13" creationId="{3811D15A-2C3E-E6A3-BC58-4FB73EC76D2B}"/>
          </ac:spMkLst>
        </pc:spChg>
      </pc:sldChg>
      <pc:sldChg chg="del">
        <pc:chgData name="Phương Nguyễn" userId="9afa29ee948c750c" providerId="LiveId" clId="{D9D080C6-6E70-4B58-A5B6-9D2E856590A2}" dt="2024-10-13T01:39:54.390" v="4082" actId="47"/>
        <pc:sldMkLst>
          <pc:docMk/>
          <pc:sldMk cId="1747408697" sldId="258"/>
        </pc:sldMkLst>
      </pc:sldChg>
      <pc:sldChg chg="del">
        <pc:chgData name="Phương Nguyễn" userId="9afa29ee948c750c" providerId="LiveId" clId="{D9D080C6-6E70-4B58-A5B6-9D2E856590A2}" dt="2024-10-13T03:44:41.794" v="5534" actId="47"/>
        <pc:sldMkLst>
          <pc:docMk/>
          <pc:sldMk cId="550502660" sldId="259"/>
        </pc:sldMkLst>
      </pc:sldChg>
      <pc:sldChg chg="modSp mod">
        <pc:chgData name="Phương Nguyễn" userId="9afa29ee948c750c" providerId="LiveId" clId="{D9D080C6-6E70-4B58-A5B6-9D2E856590A2}" dt="2024-10-13T05:10:48.820" v="7314" actId="29295"/>
        <pc:sldMkLst>
          <pc:docMk/>
          <pc:sldMk cId="3439639980" sldId="266"/>
        </pc:sldMkLst>
        <pc:picChg chg="mod">
          <ac:chgData name="Phương Nguyễn" userId="9afa29ee948c750c" providerId="LiveId" clId="{D9D080C6-6E70-4B58-A5B6-9D2E856590A2}" dt="2024-10-13T05:10:48.820" v="7314" actId="29295"/>
          <ac:picMkLst>
            <pc:docMk/>
            <pc:sldMk cId="3439639980" sldId="266"/>
            <ac:picMk id="12" creationId="{05D12007-F0C9-1C35-73BA-621EC49EEB4D}"/>
          </ac:picMkLst>
        </pc:picChg>
      </pc:sldChg>
      <pc:sldChg chg="modSp add mod">
        <pc:chgData name="Phương Nguyễn" userId="9afa29ee948c750c" providerId="LiveId" clId="{D9D080C6-6E70-4B58-A5B6-9D2E856590A2}" dt="2024-10-13T05:07:32.616" v="7101" actId="207"/>
        <pc:sldMkLst>
          <pc:docMk/>
          <pc:sldMk cId="472401657" sldId="272"/>
        </pc:sldMkLst>
        <pc:spChg chg="mod">
          <ac:chgData name="Phương Nguyễn" userId="9afa29ee948c750c" providerId="LiveId" clId="{D9D080C6-6E70-4B58-A5B6-9D2E856590A2}" dt="2024-10-13T05:07:32.616" v="7101" actId="207"/>
          <ac:spMkLst>
            <pc:docMk/>
            <pc:sldMk cId="472401657" sldId="272"/>
            <ac:spMk id="7" creationId="{D90B904A-7533-CB65-7BBD-E45A761E2FAD}"/>
          </ac:spMkLst>
        </pc:spChg>
      </pc:sldChg>
      <pc:sldChg chg="modSp mod">
        <pc:chgData name="Phương Nguyễn" userId="9afa29ee948c750c" providerId="LiveId" clId="{D9D080C6-6E70-4B58-A5B6-9D2E856590A2}" dt="2024-10-12T12:54:56.903" v="1331" actId="692"/>
        <pc:sldMkLst>
          <pc:docMk/>
          <pc:sldMk cId="4041146082" sldId="290"/>
        </pc:sldMkLst>
        <pc:spChg chg="mod">
          <ac:chgData name="Phương Nguyễn" userId="9afa29ee948c750c" providerId="LiveId" clId="{D9D080C6-6E70-4B58-A5B6-9D2E856590A2}" dt="2024-10-12T12:54:03.552" v="1323" actId="692"/>
          <ac:spMkLst>
            <pc:docMk/>
            <pc:sldMk cId="4041146082" sldId="290"/>
            <ac:spMk id="3" creationId="{F35E80C5-E805-FF72-C0AC-751374EDF490}"/>
          </ac:spMkLst>
        </pc:spChg>
        <pc:spChg chg="mod">
          <ac:chgData name="Phương Nguyễn" userId="9afa29ee948c750c" providerId="LiveId" clId="{D9D080C6-6E70-4B58-A5B6-9D2E856590A2}" dt="2024-10-12T12:54:12.669" v="1324" actId="692"/>
          <ac:spMkLst>
            <pc:docMk/>
            <pc:sldMk cId="4041146082" sldId="290"/>
            <ac:spMk id="15" creationId="{9283A7DC-97EE-C3C9-0CD8-2C6850528083}"/>
          </ac:spMkLst>
        </pc:spChg>
        <pc:picChg chg="mod">
          <ac:chgData name="Phương Nguyễn" userId="9afa29ee948c750c" providerId="LiveId" clId="{D9D080C6-6E70-4B58-A5B6-9D2E856590A2}" dt="2024-10-12T12:54:16.530" v="1327" actId="1036"/>
          <ac:picMkLst>
            <pc:docMk/>
            <pc:sldMk cId="4041146082" sldId="290"/>
            <ac:picMk id="1026" creationId="{12EE5343-526F-5451-8A66-DDC2FAD6B5DA}"/>
          </ac:picMkLst>
        </pc:picChg>
        <pc:cxnChg chg="mod">
          <ac:chgData name="Phương Nguyễn" userId="9afa29ee948c750c" providerId="LiveId" clId="{D9D080C6-6E70-4B58-A5B6-9D2E856590A2}" dt="2024-10-12T12:54:56.903" v="1331" actId="692"/>
          <ac:cxnSpMkLst>
            <pc:docMk/>
            <pc:sldMk cId="4041146082" sldId="290"/>
            <ac:cxnSpMk id="26" creationId="{10D42985-E6A3-F7B3-36BF-DB6BF2EB6C28}"/>
          </ac:cxnSpMkLst>
        </pc:cxnChg>
      </pc:sldChg>
      <pc:sldChg chg="addSp delSp modSp mod setBg">
        <pc:chgData name="Phương Nguyễn" userId="9afa29ee948c750c" providerId="LiveId" clId="{D9D080C6-6E70-4B58-A5B6-9D2E856590A2}" dt="2024-10-13T09:37:21.945" v="7518" actId="207"/>
        <pc:sldMkLst>
          <pc:docMk/>
          <pc:sldMk cId="17105707" sldId="299"/>
        </pc:sldMkLst>
        <pc:spChg chg="add del mod">
          <ac:chgData name="Phương Nguyễn" userId="9afa29ee948c750c" providerId="LiveId" clId="{D9D080C6-6E70-4B58-A5B6-9D2E856590A2}" dt="2024-10-13T01:16:25.739" v="3709" actId="478"/>
          <ac:spMkLst>
            <pc:docMk/>
            <pc:sldMk cId="17105707" sldId="299"/>
            <ac:spMk id="7" creationId="{7AA50A29-21B0-B53C-0407-E6E34CE87AC9}"/>
          </ac:spMkLst>
        </pc:spChg>
        <pc:spChg chg="del mod">
          <ac:chgData name="Phương Nguyễn" userId="9afa29ee948c750c" providerId="LiveId" clId="{D9D080C6-6E70-4B58-A5B6-9D2E856590A2}" dt="2024-10-13T04:56:14.082" v="6937" actId="478"/>
          <ac:spMkLst>
            <pc:docMk/>
            <pc:sldMk cId="17105707" sldId="299"/>
            <ac:spMk id="8" creationId="{7E6E0CB2-582A-33E1-FEEF-B0599F05F380}"/>
          </ac:spMkLst>
        </pc:spChg>
        <pc:spChg chg="add mod">
          <ac:chgData name="Phương Nguyễn" userId="9afa29ee948c750c" providerId="LiveId" clId="{D9D080C6-6E70-4B58-A5B6-9D2E856590A2}" dt="2024-10-13T01:18:16.399" v="3720" actId="207"/>
          <ac:spMkLst>
            <pc:docMk/>
            <pc:sldMk cId="17105707" sldId="299"/>
            <ac:spMk id="9" creationId="{EB9CB498-E900-62E3-E12D-9DE3C6095712}"/>
          </ac:spMkLst>
        </pc:spChg>
        <pc:spChg chg="del">
          <ac:chgData name="Phương Nguyễn" userId="9afa29ee948c750c" providerId="LiveId" clId="{D9D080C6-6E70-4B58-A5B6-9D2E856590A2}" dt="2024-10-12T11:58:16.088" v="0" actId="478"/>
          <ac:spMkLst>
            <pc:docMk/>
            <pc:sldMk cId="17105707" sldId="299"/>
            <ac:spMk id="9" creationId="{EC3FA8D2-F0DD-369B-CDE4-E9975FC3D18E}"/>
          </ac:spMkLst>
        </pc:spChg>
        <pc:spChg chg="add del mod">
          <ac:chgData name="Phương Nguyễn" userId="9afa29ee948c750c" providerId="LiveId" clId="{D9D080C6-6E70-4B58-A5B6-9D2E856590A2}" dt="2024-10-13T01:18:20.789" v="3721" actId="478"/>
          <ac:spMkLst>
            <pc:docMk/>
            <pc:sldMk cId="17105707" sldId="299"/>
            <ac:spMk id="11" creationId="{17D1470B-2750-7973-DF14-74A970F33DCE}"/>
          </ac:spMkLst>
        </pc:spChg>
        <pc:spChg chg="del">
          <ac:chgData name="Phương Nguyễn" userId="9afa29ee948c750c" providerId="LiveId" clId="{D9D080C6-6E70-4B58-A5B6-9D2E856590A2}" dt="2024-10-12T11:58:16.088" v="0" actId="478"/>
          <ac:spMkLst>
            <pc:docMk/>
            <pc:sldMk cId="17105707" sldId="299"/>
            <ac:spMk id="11" creationId="{E3E18C3B-A7CC-2E51-2399-1378C29CF991}"/>
          </ac:spMkLst>
        </pc:spChg>
        <pc:spChg chg="add mod">
          <ac:chgData name="Phương Nguyễn" userId="9afa29ee948c750c" providerId="LiveId" clId="{D9D080C6-6E70-4B58-A5B6-9D2E856590A2}" dt="2024-10-12T12:48:17.861" v="1247" actId="1037"/>
          <ac:spMkLst>
            <pc:docMk/>
            <pc:sldMk cId="17105707" sldId="299"/>
            <ac:spMk id="12" creationId="{4A9CADEF-7AC1-4B6A-7FE5-18E0560993D8}"/>
          </ac:spMkLst>
        </pc:spChg>
        <pc:spChg chg="del">
          <ac:chgData name="Phương Nguyễn" userId="9afa29ee948c750c" providerId="LiveId" clId="{D9D080C6-6E70-4B58-A5B6-9D2E856590A2}" dt="2024-10-12T11:58:16.088" v="0" actId="478"/>
          <ac:spMkLst>
            <pc:docMk/>
            <pc:sldMk cId="17105707" sldId="299"/>
            <ac:spMk id="13" creationId="{1058CF0A-4CB0-46A0-27A2-069267FC3CDD}"/>
          </ac:spMkLst>
        </pc:spChg>
        <pc:spChg chg="add mod">
          <ac:chgData name="Phương Nguyễn" userId="9afa29ee948c750c" providerId="LiveId" clId="{D9D080C6-6E70-4B58-A5B6-9D2E856590A2}" dt="2024-10-13T01:18:38.740" v="3724" actId="1076"/>
          <ac:spMkLst>
            <pc:docMk/>
            <pc:sldMk cId="17105707" sldId="299"/>
            <ac:spMk id="13" creationId="{2377AB65-E262-4936-A6D2-E447B862EF35}"/>
          </ac:spMkLst>
        </pc:spChg>
        <pc:spChg chg="add mod">
          <ac:chgData name="Phương Nguyễn" userId="9afa29ee948c750c" providerId="LiveId" clId="{D9D080C6-6E70-4B58-A5B6-9D2E856590A2}" dt="2024-10-13T05:00:44.663" v="6989" actId="207"/>
          <ac:spMkLst>
            <pc:docMk/>
            <pc:sldMk cId="17105707" sldId="299"/>
            <ac:spMk id="14" creationId="{0A81AB4D-9FAD-C2EB-7C0F-1DF14A802C6F}"/>
          </ac:spMkLst>
        </pc:spChg>
        <pc:spChg chg="del">
          <ac:chgData name="Phương Nguyễn" userId="9afa29ee948c750c" providerId="LiveId" clId="{D9D080C6-6E70-4B58-A5B6-9D2E856590A2}" dt="2024-10-12T11:58:16.088" v="0" actId="478"/>
          <ac:spMkLst>
            <pc:docMk/>
            <pc:sldMk cId="17105707" sldId="299"/>
            <ac:spMk id="15" creationId="{B1D05EF9-EDF0-54F5-C0BF-D3DABCEC5D49}"/>
          </ac:spMkLst>
        </pc:spChg>
        <pc:spChg chg="add mod">
          <ac:chgData name="Phương Nguyễn" userId="9afa29ee948c750c" providerId="LiveId" clId="{D9D080C6-6E70-4B58-A5B6-9D2E856590A2}" dt="2024-10-13T05:00:44.663" v="6989" actId="207"/>
          <ac:spMkLst>
            <pc:docMk/>
            <pc:sldMk cId="17105707" sldId="299"/>
            <ac:spMk id="15" creationId="{EB3F97A0-36DA-AFE8-0300-9D1109054681}"/>
          </ac:spMkLst>
        </pc:spChg>
        <pc:spChg chg="add mod">
          <ac:chgData name="Phương Nguyễn" userId="9afa29ee948c750c" providerId="LiveId" clId="{D9D080C6-6E70-4B58-A5B6-9D2E856590A2}" dt="2024-10-13T04:57:22.803" v="6980" actId="1038"/>
          <ac:spMkLst>
            <pc:docMk/>
            <pc:sldMk cId="17105707" sldId="299"/>
            <ac:spMk id="16" creationId="{95AC99E7-1AE8-F5C9-6601-BAC6284BDDAD}"/>
          </ac:spMkLst>
        </pc:spChg>
        <pc:spChg chg="add mod">
          <ac:chgData name="Phương Nguyễn" userId="9afa29ee948c750c" providerId="LiveId" clId="{D9D080C6-6E70-4B58-A5B6-9D2E856590A2}" dt="2024-10-13T05:00:44.663" v="6989" actId="207"/>
          <ac:spMkLst>
            <pc:docMk/>
            <pc:sldMk cId="17105707" sldId="299"/>
            <ac:spMk id="17" creationId="{04561946-8224-ECC1-7B3F-B0B36C39C97D}"/>
          </ac:spMkLst>
        </pc:spChg>
        <pc:spChg chg="del">
          <ac:chgData name="Phương Nguyễn" userId="9afa29ee948c750c" providerId="LiveId" clId="{D9D080C6-6E70-4B58-A5B6-9D2E856590A2}" dt="2024-10-12T11:58:16.088" v="0" actId="478"/>
          <ac:spMkLst>
            <pc:docMk/>
            <pc:sldMk cId="17105707" sldId="299"/>
            <ac:spMk id="17" creationId="{0F482B8C-6559-F789-DC68-2FFD63644A7D}"/>
          </ac:spMkLst>
        </pc:spChg>
        <pc:spChg chg="add mod">
          <ac:chgData name="Phương Nguyễn" userId="9afa29ee948c750c" providerId="LiveId" clId="{D9D080C6-6E70-4B58-A5B6-9D2E856590A2}" dt="2024-10-13T05:00:44.663" v="6989" actId="207"/>
          <ac:spMkLst>
            <pc:docMk/>
            <pc:sldMk cId="17105707" sldId="299"/>
            <ac:spMk id="18" creationId="{298E1EBF-8740-D4C8-AE40-52F19531816A}"/>
          </ac:spMkLst>
        </pc:spChg>
        <pc:spChg chg="add mod">
          <ac:chgData name="Phương Nguyễn" userId="9afa29ee948c750c" providerId="LiveId" clId="{D9D080C6-6E70-4B58-A5B6-9D2E856590A2}" dt="2024-10-13T01:19:00.608" v="3727" actId="1035"/>
          <ac:spMkLst>
            <pc:docMk/>
            <pc:sldMk cId="17105707" sldId="299"/>
            <ac:spMk id="19" creationId="{6C5DF8AD-F55C-258F-3C0D-B51E17B8AA49}"/>
          </ac:spMkLst>
        </pc:spChg>
        <pc:spChg chg="add mod">
          <ac:chgData name="Phương Nguyễn" userId="9afa29ee948c750c" providerId="LiveId" clId="{D9D080C6-6E70-4B58-A5B6-9D2E856590A2}" dt="2024-10-13T05:00:44.663" v="6989" actId="207"/>
          <ac:spMkLst>
            <pc:docMk/>
            <pc:sldMk cId="17105707" sldId="299"/>
            <ac:spMk id="20" creationId="{8B0E4C8E-86C8-AE6E-210D-E8836ED473ED}"/>
          </ac:spMkLst>
        </pc:spChg>
        <pc:spChg chg="add mod">
          <ac:chgData name="Phương Nguyễn" userId="9afa29ee948c750c" providerId="LiveId" clId="{D9D080C6-6E70-4B58-A5B6-9D2E856590A2}" dt="2024-10-13T04:57:22.803" v="6980" actId="1038"/>
          <ac:spMkLst>
            <pc:docMk/>
            <pc:sldMk cId="17105707" sldId="299"/>
            <ac:spMk id="21" creationId="{31E33E8A-E312-8869-1825-1D25720662A6}"/>
          </ac:spMkLst>
        </pc:spChg>
        <pc:spChg chg="add del mod">
          <ac:chgData name="Phương Nguyễn" userId="9afa29ee948c750c" providerId="LiveId" clId="{D9D080C6-6E70-4B58-A5B6-9D2E856590A2}" dt="2024-10-12T12:48:34.895" v="1250" actId="478"/>
          <ac:spMkLst>
            <pc:docMk/>
            <pc:sldMk cId="17105707" sldId="299"/>
            <ac:spMk id="22" creationId="{21D722F1-AFE0-4BB7-7D15-117225496F6B}"/>
          </ac:spMkLst>
        </pc:spChg>
        <pc:spChg chg="add mod">
          <ac:chgData name="Phương Nguyễn" userId="9afa29ee948c750c" providerId="LiveId" clId="{D9D080C6-6E70-4B58-A5B6-9D2E856590A2}" dt="2024-10-13T05:00:44.663" v="6989" actId="207"/>
          <ac:spMkLst>
            <pc:docMk/>
            <pc:sldMk cId="17105707" sldId="299"/>
            <ac:spMk id="22" creationId="{28E9661C-CE3A-C00B-FA3A-AAC239C7063C}"/>
          </ac:spMkLst>
        </pc:spChg>
        <pc:spChg chg="add mod">
          <ac:chgData name="Phương Nguyễn" userId="9afa29ee948c750c" providerId="LiveId" clId="{D9D080C6-6E70-4B58-A5B6-9D2E856590A2}" dt="2024-10-13T05:00:44.663" v="6989" actId="207"/>
          <ac:spMkLst>
            <pc:docMk/>
            <pc:sldMk cId="17105707" sldId="299"/>
            <ac:spMk id="23" creationId="{6FC96EE6-6374-4C92-35F8-4818C8BA1CA5}"/>
          </ac:spMkLst>
        </pc:spChg>
        <pc:spChg chg="add del mod">
          <ac:chgData name="Phương Nguyễn" userId="9afa29ee948c750c" providerId="LiveId" clId="{D9D080C6-6E70-4B58-A5B6-9D2E856590A2}" dt="2024-10-12T12:48:34.895" v="1250" actId="478"/>
          <ac:spMkLst>
            <pc:docMk/>
            <pc:sldMk cId="17105707" sldId="299"/>
            <ac:spMk id="23" creationId="{E4003382-6594-72E1-3165-CB22CF8CDFDB}"/>
          </ac:spMkLst>
        </pc:spChg>
        <pc:spChg chg="add mod">
          <ac:chgData name="Phương Nguyễn" userId="9afa29ee948c750c" providerId="LiveId" clId="{D9D080C6-6E70-4B58-A5B6-9D2E856590A2}" dt="2024-10-13T05:00:44.663" v="6989" actId="207"/>
          <ac:spMkLst>
            <pc:docMk/>
            <pc:sldMk cId="17105707" sldId="299"/>
            <ac:spMk id="24" creationId="{2A836D05-6E0E-4BAB-CD2C-F59142D30CC1}"/>
          </ac:spMkLst>
        </pc:spChg>
        <pc:spChg chg="add del mod">
          <ac:chgData name="Phương Nguyễn" userId="9afa29ee948c750c" providerId="LiveId" clId="{D9D080C6-6E70-4B58-A5B6-9D2E856590A2}" dt="2024-10-12T12:48:34.895" v="1250" actId="478"/>
          <ac:spMkLst>
            <pc:docMk/>
            <pc:sldMk cId="17105707" sldId="299"/>
            <ac:spMk id="24" creationId="{371AE9CC-BB0B-2D6F-6D14-5F7C690692A3}"/>
          </ac:spMkLst>
        </pc:spChg>
        <pc:spChg chg="add mod">
          <ac:chgData name="Phương Nguyễn" userId="9afa29ee948c750c" providerId="LiveId" clId="{D9D080C6-6E70-4B58-A5B6-9D2E856590A2}" dt="2024-10-13T05:00:44.663" v="6989" actId="207"/>
          <ac:spMkLst>
            <pc:docMk/>
            <pc:sldMk cId="17105707" sldId="299"/>
            <ac:spMk id="25" creationId="{21AE257D-3C38-6180-C4E3-5D0987DC6110}"/>
          </ac:spMkLst>
        </pc:spChg>
        <pc:spChg chg="add del mod">
          <ac:chgData name="Phương Nguyễn" userId="9afa29ee948c750c" providerId="LiveId" clId="{D9D080C6-6E70-4B58-A5B6-9D2E856590A2}" dt="2024-10-12T12:48:34.895" v="1250" actId="478"/>
          <ac:spMkLst>
            <pc:docMk/>
            <pc:sldMk cId="17105707" sldId="299"/>
            <ac:spMk id="25" creationId="{7935A579-DB88-835D-288A-C671E512EB13}"/>
          </ac:spMkLst>
        </pc:spChg>
        <pc:spChg chg="add del mod">
          <ac:chgData name="Phương Nguyễn" userId="9afa29ee948c750c" providerId="LiveId" clId="{D9D080C6-6E70-4B58-A5B6-9D2E856590A2}" dt="2024-10-12T12:48:34.895" v="1250" actId="478"/>
          <ac:spMkLst>
            <pc:docMk/>
            <pc:sldMk cId="17105707" sldId="299"/>
            <ac:spMk id="26" creationId="{05C1A687-293A-3D00-3884-C2D98BDD6D35}"/>
          </ac:spMkLst>
        </pc:spChg>
        <pc:spChg chg="add mod">
          <ac:chgData name="Phương Nguyễn" userId="9afa29ee948c750c" providerId="LiveId" clId="{D9D080C6-6E70-4B58-A5B6-9D2E856590A2}" dt="2024-10-13T05:00:44.663" v="6989" actId="207"/>
          <ac:spMkLst>
            <pc:docMk/>
            <pc:sldMk cId="17105707" sldId="299"/>
            <ac:spMk id="26" creationId="{EF1ECE49-BD70-C624-7696-5683424CC7B1}"/>
          </ac:spMkLst>
        </pc:spChg>
        <pc:spChg chg="add mod">
          <ac:chgData name="Phương Nguyễn" userId="9afa29ee948c750c" providerId="LiveId" clId="{D9D080C6-6E70-4B58-A5B6-9D2E856590A2}" dt="2024-10-13T05:00:44.663" v="6989" actId="207"/>
          <ac:spMkLst>
            <pc:docMk/>
            <pc:sldMk cId="17105707" sldId="299"/>
            <ac:spMk id="27" creationId="{6EA88F48-6AF1-EF75-75C9-C93BD3C584C1}"/>
          </ac:spMkLst>
        </pc:spChg>
        <pc:spChg chg="add mod">
          <ac:chgData name="Phương Nguyễn" userId="9afa29ee948c750c" providerId="LiveId" clId="{D9D080C6-6E70-4B58-A5B6-9D2E856590A2}" dt="2024-10-13T05:00:44.663" v="6989" actId="207"/>
          <ac:spMkLst>
            <pc:docMk/>
            <pc:sldMk cId="17105707" sldId="299"/>
            <ac:spMk id="28" creationId="{0771CE3A-C739-934C-EA55-4CA1518F26D4}"/>
          </ac:spMkLst>
        </pc:spChg>
        <pc:spChg chg="add mod">
          <ac:chgData name="Phương Nguyễn" userId="9afa29ee948c750c" providerId="LiveId" clId="{D9D080C6-6E70-4B58-A5B6-9D2E856590A2}" dt="2024-10-13T05:00:44.663" v="6989" actId="207"/>
          <ac:spMkLst>
            <pc:docMk/>
            <pc:sldMk cId="17105707" sldId="299"/>
            <ac:spMk id="29" creationId="{2D377E3F-62A3-5088-C393-810D8AF53675}"/>
          </ac:spMkLst>
        </pc:spChg>
        <pc:spChg chg="add mod">
          <ac:chgData name="Phương Nguyễn" userId="9afa29ee948c750c" providerId="LiveId" clId="{D9D080C6-6E70-4B58-A5B6-9D2E856590A2}" dt="2024-10-13T05:00:44.663" v="6989" actId="207"/>
          <ac:spMkLst>
            <pc:docMk/>
            <pc:sldMk cId="17105707" sldId="299"/>
            <ac:spMk id="30" creationId="{FA27D02B-1075-D0C4-C49D-CCAFC3BAD97C}"/>
          </ac:spMkLst>
        </pc:spChg>
        <pc:spChg chg="add mod">
          <ac:chgData name="Phương Nguyễn" userId="9afa29ee948c750c" providerId="LiveId" clId="{D9D080C6-6E70-4B58-A5B6-9D2E856590A2}" dt="2024-10-13T05:00:44.663" v="6989" actId="207"/>
          <ac:spMkLst>
            <pc:docMk/>
            <pc:sldMk cId="17105707" sldId="299"/>
            <ac:spMk id="31" creationId="{F7B44AA9-2188-5985-8D2E-03CC446D0180}"/>
          </ac:spMkLst>
        </pc:spChg>
        <pc:spChg chg="add del mod">
          <ac:chgData name="Phương Nguyễn" userId="9afa29ee948c750c" providerId="LiveId" clId="{D9D080C6-6E70-4B58-A5B6-9D2E856590A2}" dt="2024-10-13T09:30:07.721" v="7421" actId="478"/>
          <ac:spMkLst>
            <pc:docMk/>
            <pc:sldMk cId="17105707" sldId="299"/>
            <ac:spMk id="33" creationId="{E47E2133-CD2C-5385-63A8-B412641F5002}"/>
          </ac:spMkLst>
        </pc:spChg>
        <pc:spChg chg="add del mod">
          <ac:chgData name="Phương Nguyễn" userId="9afa29ee948c750c" providerId="LiveId" clId="{D9D080C6-6E70-4B58-A5B6-9D2E856590A2}" dt="2024-10-13T09:30:11.041" v="7423" actId="478"/>
          <ac:spMkLst>
            <pc:docMk/>
            <pc:sldMk cId="17105707" sldId="299"/>
            <ac:spMk id="34" creationId="{CD8B743F-4820-9773-3FDA-8987DA6A2EA0}"/>
          </ac:spMkLst>
        </pc:spChg>
        <pc:spChg chg="add del mod">
          <ac:chgData name="Phương Nguyễn" userId="9afa29ee948c750c" providerId="LiveId" clId="{D9D080C6-6E70-4B58-A5B6-9D2E856590A2}" dt="2024-10-13T09:30:09.611" v="7422" actId="478"/>
          <ac:spMkLst>
            <pc:docMk/>
            <pc:sldMk cId="17105707" sldId="299"/>
            <ac:spMk id="35" creationId="{155BA5BD-D048-5D55-6CCC-533985B2B999}"/>
          </ac:spMkLst>
        </pc:spChg>
        <pc:spChg chg="add mod">
          <ac:chgData name="Phương Nguyễn" userId="9afa29ee948c750c" providerId="LiveId" clId="{D9D080C6-6E70-4B58-A5B6-9D2E856590A2}" dt="2024-10-13T09:32:08.401" v="7430" actId="207"/>
          <ac:spMkLst>
            <pc:docMk/>
            <pc:sldMk cId="17105707" sldId="299"/>
            <ac:spMk id="36" creationId="{3FE47890-C176-6585-A46C-10BBEF553CB4}"/>
          </ac:spMkLst>
        </pc:spChg>
        <pc:spChg chg="add del">
          <ac:chgData name="Phương Nguyễn" userId="9afa29ee948c750c" providerId="LiveId" clId="{D9D080C6-6E70-4B58-A5B6-9D2E856590A2}" dt="2024-10-13T09:33:07.954" v="7434" actId="478"/>
          <ac:spMkLst>
            <pc:docMk/>
            <pc:sldMk cId="17105707" sldId="299"/>
            <ac:spMk id="38" creationId="{B988B233-F0E9-BB6D-D002-25F97CE139E1}"/>
          </ac:spMkLst>
        </pc:spChg>
        <pc:spChg chg="add del mod">
          <ac:chgData name="Phương Nguyễn" userId="9afa29ee948c750c" providerId="LiveId" clId="{D9D080C6-6E70-4B58-A5B6-9D2E856590A2}" dt="2024-10-13T09:33:42.983" v="7437" actId="478"/>
          <ac:spMkLst>
            <pc:docMk/>
            <pc:sldMk cId="17105707" sldId="299"/>
            <ac:spMk id="39" creationId="{E6750941-D5ED-6B59-07B9-0CC0F5A1ED6D}"/>
          </ac:spMkLst>
        </pc:spChg>
        <pc:spChg chg="add del mod">
          <ac:chgData name="Phương Nguyễn" userId="9afa29ee948c750c" providerId="LiveId" clId="{D9D080C6-6E70-4B58-A5B6-9D2E856590A2}" dt="2024-10-13T09:35:52.096" v="7476" actId="478"/>
          <ac:spMkLst>
            <pc:docMk/>
            <pc:sldMk cId="17105707" sldId="299"/>
            <ac:spMk id="40" creationId="{3AA6B5A1-BB00-19E9-4691-EA7BD7E80A10}"/>
          </ac:spMkLst>
        </pc:spChg>
        <pc:spChg chg="add del mod">
          <ac:chgData name="Phương Nguyễn" userId="9afa29ee948c750c" providerId="LiveId" clId="{D9D080C6-6E70-4B58-A5B6-9D2E856590A2}" dt="2024-10-13T09:35:53.886" v="7477" actId="478"/>
          <ac:spMkLst>
            <pc:docMk/>
            <pc:sldMk cId="17105707" sldId="299"/>
            <ac:spMk id="41" creationId="{45C2A19C-F1DD-06A1-376A-70F34AE26B32}"/>
          </ac:spMkLst>
        </pc:spChg>
        <pc:spChg chg="add mod">
          <ac:chgData name="Phương Nguyễn" userId="9afa29ee948c750c" providerId="LiveId" clId="{D9D080C6-6E70-4B58-A5B6-9D2E856590A2}" dt="2024-10-13T09:37:02.800" v="7516" actId="207"/>
          <ac:spMkLst>
            <pc:docMk/>
            <pc:sldMk cId="17105707" sldId="299"/>
            <ac:spMk id="42" creationId="{E5F6BD7A-B7F2-DAE3-2F2C-72A8A0A9CB8A}"/>
          </ac:spMkLst>
        </pc:spChg>
        <pc:spChg chg="add mod">
          <ac:chgData name="Phương Nguyễn" userId="9afa29ee948c750c" providerId="LiveId" clId="{D9D080C6-6E70-4B58-A5B6-9D2E856590A2}" dt="2024-10-13T09:37:21.945" v="7518" actId="207"/>
          <ac:spMkLst>
            <pc:docMk/>
            <pc:sldMk cId="17105707" sldId="299"/>
            <ac:spMk id="43" creationId="{0B164701-A009-0A85-EB9D-F2C0EA0CD243}"/>
          </ac:spMkLst>
        </pc:spChg>
        <pc:grpChg chg="add del mod">
          <ac:chgData name="Phương Nguyễn" userId="9afa29ee948c750c" providerId="LiveId" clId="{D9D080C6-6E70-4B58-A5B6-9D2E856590A2}" dt="2024-10-13T09:30:02.531" v="7420" actId="478"/>
          <ac:grpSpMkLst>
            <pc:docMk/>
            <pc:sldMk cId="17105707" sldId="299"/>
            <ac:grpSpMk id="32" creationId="{611881CE-B77E-9795-7F4A-FA5B258F105E}"/>
          </ac:grpSpMkLst>
        </pc:grpChg>
        <pc:cxnChg chg="add del">
          <ac:chgData name="Phương Nguyễn" userId="9afa29ee948c750c" providerId="LiveId" clId="{D9D080C6-6E70-4B58-A5B6-9D2E856590A2}" dt="2024-10-13T09:32:54.330" v="7432" actId="11529"/>
          <ac:cxnSpMkLst>
            <pc:docMk/>
            <pc:sldMk cId="17105707" sldId="299"/>
            <ac:cxnSpMk id="37" creationId="{9FF3151D-E5AB-BFD7-B542-97694FC0FB84}"/>
          </ac:cxnSpMkLst>
        </pc:cxnChg>
      </pc:sldChg>
      <pc:sldChg chg="del">
        <pc:chgData name="Phương Nguyễn" userId="9afa29ee948c750c" providerId="LiveId" clId="{D9D080C6-6E70-4B58-A5B6-9D2E856590A2}" dt="2024-10-12T12:55:54.613" v="1332" actId="47"/>
        <pc:sldMkLst>
          <pc:docMk/>
          <pc:sldMk cId="3837759956" sldId="302"/>
        </pc:sldMkLst>
      </pc:sldChg>
      <pc:sldChg chg="addSp delSp modSp mod">
        <pc:chgData name="Phương Nguyễn" userId="9afa29ee948c750c" providerId="LiveId" clId="{D9D080C6-6E70-4B58-A5B6-9D2E856590A2}" dt="2024-10-13T00:12:28.027" v="2891" actId="1035"/>
        <pc:sldMkLst>
          <pc:docMk/>
          <pc:sldMk cId="2083137351" sldId="337"/>
        </pc:sldMkLst>
        <pc:spChg chg="add mod">
          <ac:chgData name="Phương Nguyễn" userId="9afa29ee948c750c" providerId="LiveId" clId="{D9D080C6-6E70-4B58-A5B6-9D2E856590A2}" dt="2024-10-12T12:48:57.726" v="1251"/>
          <ac:spMkLst>
            <pc:docMk/>
            <pc:sldMk cId="2083137351" sldId="337"/>
            <ac:spMk id="2" creationId="{0CB7BB89-4886-51C2-48C2-BF7CF5D4110D}"/>
          </ac:spMkLst>
        </pc:spChg>
        <pc:spChg chg="add mod">
          <ac:chgData name="Phương Nguyễn" userId="9afa29ee948c750c" providerId="LiveId" clId="{D9D080C6-6E70-4B58-A5B6-9D2E856590A2}" dt="2024-10-12T12:48:57.726" v="1251"/>
          <ac:spMkLst>
            <pc:docMk/>
            <pc:sldMk cId="2083137351" sldId="337"/>
            <ac:spMk id="3" creationId="{DC4B86DF-B0D0-2416-D9D5-D6CF9BD9E7D1}"/>
          </ac:spMkLst>
        </pc:spChg>
        <pc:spChg chg="add mod">
          <ac:chgData name="Phương Nguyễn" userId="9afa29ee948c750c" providerId="LiveId" clId="{D9D080C6-6E70-4B58-A5B6-9D2E856590A2}" dt="2024-10-12T12:48:57.726" v="1251"/>
          <ac:spMkLst>
            <pc:docMk/>
            <pc:sldMk cId="2083137351" sldId="337"/>
            <ac:spMk id="4" creationId="{59F2F3D8-D739-AF3D-A7BF-A15360D95190}"/>
          </ac:spMkLst>
        </pc:spChg>
        <pc:spChg chg="add mod">
          <ac:chgData name="Phương Nguyễn" userId="9afa29ee948c750c" providerId="LiveId" clId="{D9D080C6-6E70-4B58-A5B6-9D2E856590A2}" dt="2024-10-12T12:48:57.726" v="1251"/>
          <ac:spMkLst>
            <pc:docMk/>
            <pc:sldMk cId="2083137351" sldId="337"/>
            <ac:spMk id="6" creationId="{E16DD4A7-5A13-D14B-8D24-DB108AB982CA}"/>
          </ac:spMkLst>
        </pc:spChg>
        <pc:spChg chg="add mod">
          <ac:chgData name="Phương Nguyễn" userId="9afa29ee948c750c" providerId="LiveId" clId="{D9D080C6-6E70-4B58-A5B6-9D2E856590A2}" dt="2024-10-12T12:48:57.726" v="1251"/>
          <ac:spMkLst>
            <pc:docMk/>
            <pc:sldMk cId="2083137351" sldId="337"/>
            <ac:spMk id="7" creationId="{4CEDA901-A93B-4BB1-2F30-855CD05D6124}"/>
          </ac:spMkLst>
        </pc:spChg>
        <pc:spChg chg="mod">
          <ac:chgData name="Phương Nguyễn" userId="9afa29ee948c750c" providerId="LiveId" clId="{D9D080C6-6E70-4B58-A5B6-9D2E856590A2}" dt="2024-10-13T00:12:28.027" v="2891" actId="1035"/>
          <ac:spMkLst>
            <pc:docMk/>
            <pc:sldMk cId="2083137351" sldId="337"/>
            <ac:spMk id="16" creationId="{FD5A63C5-B877-7550-F382-ECFD816DEAE7}"/>
          </ac:spMkLst>
        </pc:spChg>
        <pc:spChg chg="mod">
          <ac:chgData name="Phương Nguyễn" userId="9afa29ee948c750c" providerId="LiveId" clId="{D9D080C6-6E70-4B58-A5B6-9D2E856590A2}" dt="2024-10-12T12:56:02.395" v="1334" actId="20577"/>
          <ac:spMkLst>
            <pc:docMk/>
            <pc:sldMk cId="2083137351" sldId="337"/>
            <ac:spMk id="19" creationId="{F572B0B5-6851-8EB7-C458-145EAB2E0FE2}"/>
          </ac:spMkLst>
        </pc:spChg>
        <pc:spChg chg="add del mod">
          <ac:chgData name="Phương Nguyễn" userId="9afa29ee948c750c" providerId="LiveId" clId="{D9D080C6-6E70-4B58-A5B6-9D2E856590A2}" dt="2024-10-12T12:49:08.980" v="1253" actId="21"/>
          <ac:spMkLst>
            <pc:docMk/>
            <pc:sldMk cId="2083137351" sldId="337"/>
            <ac:spMk id="21" creationId="{C7C572C7-3059-C7BB-7993-1158CB979E10}"/>
          </ac:spMkLst>
        </pc:spChg>
        <pc:spChg chg="add mod">
          <ac:chgData name="Phương Nguyễn" userId="9afa29ee948c750c" providerId="LiveId" clId="{D9D080C6-6E70-4B58-A5B6-9D2E856590A2}" dt="2024-10-13T00:12:28.027" v="2891" actId="1035"/>
          <ac:spMkLst>
            <pc:docMk/>
            <pc:sldMk cId="2083137351" sldId="337"/>
            <ac:spMk id="23" creationId="{2CE6CBC4-19D4-11BA-FC17-07E6548825A5}"/>
          </ac:spMkLst>
        </pc:spChg>
        <pc:spChg chg="add mod">
          <ac:chgData name="Phương Nguyễn" userId="9afa29ee948c750c" providerId="LiveId" clId="{D9D080C6-6E70-4B58-A5B6-9D2E856590A2}" dt="2024-10-13T00:12:28.027" v="2891" actId="1035"/>
          <ac:spMkLst>
            <pc:docMk/>
            <pc:sldMk cId="2083137351" sldId="337"/>
            <ac:spMk id="25" creationId="{4E514278-5459-03F2-3521-327C6C36A8C0}"/>
          </ac:spMkLst>
        </pc:spChg>
        <pc:cxnChg chg="mod">
          <ac:chgData name="Phương Nguyễn" userId="9afa29ee948c750c" providerId="LiveId" clId="{D9D080C6-6E70-4B58-A5B6-9D2E856590A2}" dt="2024-10-13T00:12:28.027" v="2891" actId="1035"/>
          <ac:cxnSpMkLst>
            <pc:docMk/>
            <pc:sldMk cId="2083137351" sldId="337"/>
            <ac:cxnSpMk id="15" creationId="{BA489C59-AFFD-4645-2B14-D9F2755500F1}"/>
          </ac:cxnSpMkLst>
        </pc:cxnChg>
      </pc:sldChg>
      <pc:sldChg chg="addSp delSp modSp mod">
        <pc:chgData name="Phương Nguyễn" userId="9afa29ee948c750c" providerId="LiveId" clId="{D9D080C6-6E70-4B58-A5B6-9D2E856590A2}" dt="2024-10-13T05:10:08.132" v="7134" actId="13926"/>
        <pc:sldMkLst>
          <pc:docMk/>
          <pc:sldMk cId="443437919" sldId="338"/>
        </pc:sldMkLst>
        <pc:spChg chg="del">
          <ac:chgData name="Phương Nguyễn" userId="9afa29ee948c750c" providerId="LiveId" clId="{D9D080C6-6E70-4B58-A5B6-9D2E856590A2}" dt="2024-10-12T12:56:13.404" v="1335" actId="478"/>
          <ac:spMkLst>
            <pc:docMk/>
            <pc:sldMk cId="443437919" sldId="338"/>
            <ac:spMk id="7" creationId="{D90B904A-7533-CB65-7BBD-E45A761E2FAD}"/>
          </ac:spMkLst>
        </pc:spChg>
        <pc:spChg chg="mod topLvl">
          <ac:chgData name="Phương Nguyễn" userId="9afa29ee948c750c" providerId="LiveId" clId="{D9D080C6-6E70-4B58-A5B6-9D2E856590A2}" dt="2024-10-12T12:57:54.735" v="1388" actId="164"/>
          <ac:spMkLst>
            <pc:docMk/>
            <pc:sldMk cId="443437919" sldId="338"/>
            <ac:spMk id="11" creationId="{337250B6-03DB-6D3C-3169-8D4B1869C77F}"/>
          </ac:spMkLst>
        </pc:spChg>
        <pc:spChg chg="mod topLvl">
          <ac:chgData name="Phương Nguyễn" userId="9afa29ee948c750c" providerId="LiveId" clId="{D9D080C6-6E70-4B58-A5B6-9D2E856590A2}" dt="2024-10-12T12:57:54.735" v="1388" actId="164"/>
          <ac:spMkLst>
            <pc:docMk/>
            <pc:sldMk cId="443437919" sldId="338"/>
            <ac:spMk id="12" creationId="{CAD54272-52E3-886D-1CF8-427A1B6FC259}"/>
          </ac:spMkLst>
        </pc:spChg>
        <pc:spChg chg="mod topLvl">
          <ac:chgData name="Phương Nguyễn" userId="9afa29ee948c750c" providerId="LiveId" clId="{D9D080C6-6E70-4B58-A5B6-9D2E856590A2}" dt="2024-10-12T12:57:54.735" v="1388" actId="164"/>
          <ac:spMkLst>
            <pc:docMk/>
            <pc:sldMk cId="443437919" sldId="338"/>
            <ac:spMk id="13" creationId="{8B61453E-57E5-AB32-D50B-5CA25DBEFDE3}"/>
          </ac:spMkLst>
        </pc:spChg>
        <pc:spChg chg="mod topLvl">
          <ac:chgData name="Phương Nguyễn" userId="9afa29ee948c750c" providerId="LiveId" clId="{D9D080C6-6E70-4B58-A5B6-9D2E856590A2}" dt="2024-10-12T12:57:54.735" v="1388" actId="164"/>
          <ac:spMkLst>
            <pc:docMk/>
            <pc:sldMk cId="443437919" sldId="338"/>
            <ac:spMk id="14" creationId="{618003D5-D209-32C1-94E1-B25D830DD350}"/>
          </ac:spMkLst>
        </pc:spChg>
        <pc:spChg chg="mod">
          <ac:chgData name="Phương Nguyễn" userId="9afa29ee948c750c" providerId="LiveId" clId="{D9D080C6-6E70-4B58-A5B6-9D2E856590A2}" dt="2024-10-13T05:10:08.132" v="7134" actId="13926"/>
          <ac:spMkLst>
            <pc:docMk/>
            <pc:sldMk cId="443437919" sldId="338"/>
            <ac:spMk id="16" creationId="{FD5A63C5-B877-7550-F382-ECFD816DEAE7}"/>
          </ac:spMkLst>
        </pc:spChg>
        <pc:grpChg chg="add del mod">
          <ac:chgData name="Phương Nguyễn" userId="9afa29ee948c750c" providerId="LiveId" clId="{D9D080C6-6E70-4B58-A5B6-9D2E856590A2}" dt="2024-10-12T12:57:08.860" v="1347" actId="165"/>
          <ac:grpSpMkLst>
            <pc:docMk/>
            <pc:sldMk cId="443437919" sldId="338"/>
            <ac:grpSpMk id="8" creationId="{C286197C-2249-26AD-0165-2C640EFDB322}"/>
          </ac:grpSpMkLst>
        </pc:grpChg>
        <pc:grpChg chg="add del">
          <ac:chgData name="Phương Nguyễn" userId="9afa29ee948c750c" providerId="LiveId" clId="{D9D080C6-6E70-4B58-A5B6-9D2E856590A2}" dt="2024-10-12T12:56:50.883" v="1344" actId="478"/>
          <ac:grpSpMkLst>
            <pc:docMk/>
            <pc:sldMk cId="443437919" sldId="338"/>
            <ac:grpSpMk id="10" creationId="{94B336DD-9973-F324-89DD-36D13826D375}"/>
          </ac:grpSpMkLst>
        </pc:grpChg>
        <pc:grpChg chg="add mod">
          <ac:chgData name="Phương Nguyễn" userId="9afa29ee948c750c" providerId="LiveId" clId="{D9D080C6-6E70-4B58-A5B6-9D2E856590A2}" dt="2024-10-12T12:57:58.146" v="1407" actId="1038"/>
          <ac:grpSpMkLst>
            <pc:docMk/>
            <pc:sldMk cId="443437919" sldId="338"/>
            <ac:grpSpMk id="15" creationId="{F3FEAE9C-5C5D-6E72-8353-7E3EC5AED23B}"/>
          </ac:grpSpMkLst>
        </pc:grpChg>
        <pc:picChg chg="del mod">
          <ac:chgData name="Phương Nguyễn" userId="9afa29ee948c750c" providerId="LiveId" clId="{D9D080C6-6E70-4B58-A5B6-9D2E856590A2}" dt="2024-10-12T12:58:44.009" v="1411" actId="478"/>
          <ac:picMkLst>
            <pc:docMk/>
            <pc:sldMk cId="443437919" sldId="338"/>
            <ac:picMk id="9" creationId="{808A2E8F-6FCA-4AF2-6AE8-3EE3DFF05E60}"/>
          </ac:picMkLst>
        </pc:picChg>
      </pc:sldChg>
      <pc:sldChg chg="modSp add mod setBg">
        <pc:chgData name="Phương Nguyễn" userId="9afa29ee948c750c" providerId="LiveId" clId="{D9D080C6-6E70-4B58-A5B6-9D2E856590A2}" dt="2024-10-13T05:07:23.456" v="7099" actId="207"/>
        <pc:sldMkLst>
          <pc:docMk/>
          <pc:sldMk cId="1212513741" sldId="339"/>
        </pc:sldMkLst>
        <pc:spChg chg="mod">
          <ac:chgData name="Phương Nguyễn" userId="9afa29ee948c750c" providerId="LiveId" clId="{D9D080C6-6E70-4B58-A5B6-9D2E856590A2}" dt="2024-10-13T05:07:23.456" v="7099" actId="207"/>
          <ac:spMkLst>
            <pc:docMk/>
            <pc:sldMk cId="1212513741" sldId="339"/>
            <ac:spMk id="7" creationId="{D90B904A-7533-CB65-7BBD-E45A761E2FAD}"/>
          </ac:spMkLst>
        </pc:spChg>
        <pc:spChg chg="mod">
          <ac:chgData name="Phương Nguyễn" userId="9afa29ee948c750c" providerId="LiveId" clId="{D9D080C6-6E70-4B58-A5B6-9D2E856590A2}" dt="2024-10-13T05:06:57.146" v="7098" actId="207"/>
          <ac:spMkLst>
            <pc:docMk/>
            <pc:sldMk cId="1212513741" sldId="339"/>
            <ac:spMk id="39" creationId="{EFFB04D4-C190-4FDB-B79C-7CC6B9783385}"/>
          </ac:spMkLst>
        </pc:spChg>
      </pc:sldChg>
      <pc:sldChg chg="addSp delSp modSp add mod setBg">
        <pc:chgData name="Phương Nguyễn" userId="9afa29ee948c750c" providerId="LiveId" clId="{D9D080C6-6E70-4B58-A5B6-9D2E856590A2}" dt="2024-10-13T05:07:27.662" v="7100" actId="207"/>
        <pc:sldMkLst>
          <pc:docMk/>
          <pc:sldMk cId="2841750871" sldId="340"/>
        </pc:sldMkLst>
        <pc:spChg chg="add mod">
          <ac:chgData name="Phương Nguyễn" userId="9afa29ee948c750c" providerId="LiveId" clId="{D9D080C6-6E70-4B58-A5B6-9D2E856590A2}" dt="2024-10-13T05:07:27.662" v="7100" actId="207"/>
          <ac:spMkLst>
            <pc:docMk/>
            <pc:sldMk cId="2841750871" sldId="340"/>
            <ac:spMk id="3" creationId="{D34A54DF-13CF-40BC-1EC9-08A19D918B64}"/>
          </ac:spMkLst>
        </pc:spChg>
        <pc:spChg chg="del">
          <ac:chgData name="Phương Nguyễn" userId="9afa29ee948c750c" providerId="LiveId" clId="{D9D080C6-6E70-4B58-A5B6-9D2E856590A2}" dt="2024-10-13T04:19:43.284" v="6530" actId="478"/>
          <ac:spMkLst>
            <pc:docMk/>
            <pc:sldMk cId="2841750871" sldId="340"/>
            <ac:spMk id="7" creationId="{D90B904A-7533-CB65-7BBD-E45A761E2FAD}"/>
          </ac:spMkLst>
        </pc:spChg>
        <pc:spChg chg="mod">
          <ac:chgData name="Phương Nguyễn" userId="9afa29ee948c750c" providerId="LiveId" clId="{D9D080C6-6E70-4B58-A5B6-9D2E856590A2}" dt="2024-10-13T05:06:52.376" v="7097" actId="207"/>
          <ac:spMkLst>
            <pc:docMk/>
            <pc:sldMk cId="2841750871" sldId="340"/>
            <ac:spMk id="39" creationId="{EFFB04D4-C190-4FDB-B79C-7CC6B9783385}"/>
          </ac:spMkLst>
        </pc:spChg>
      </pc:sldChg>
      <pc:sldChg chg="modSp mod">
        <pc:chgData name="Phương Nguyễn" userId="9afa29ee948c750c" providerId="LiveId" clId="{D9D080C6-6E70-4B58-A5B6-9D2E856590A2}" dt="2024-10-13T00:15:32.531" v="2909" actId="20577"/>
        <pc:sldMkLst>
          <pc:docMk/>
          <pc:sldMk cId="922907528" sldId="346"/>
        </pc:sldMkLst>
        <pc:spChg chg="mod">
          <ac:chgData name="Phương Nguyễn" userId="9afa29ee948c750c" providerId="LiveId" clId="{D9D080C6-6E70-4B58-A5B6-9D2E856590A2}" dt="2024-10-13T00:15:32.531" v="2909" actId="20577"/>
          <ac:spMkLst>
            <pc:docMk/>
            <pc:sldMk cId="922907528" sldId="346"/>
            <ac:spMk id="5" creationId="{7EEB90CA-1A25-EA4D-DFD4-65478D8CDDEF}"/>
          </ac:spMkLst>
        </pc:spChg>
      </pc:sldChg>
      <pc:sldChg chg="addSp delSp modSp mod">
        <pc:chgData name="Phương Nguyễn" userId="9afa29ee948c750c" providerId="LiveId" clId="{D9D080C6-6E70-4B58-A5B6-9D2E856590A2}" dt="2024-10-13T09:25:19.237" v="7412" actId="29295"/>
        <pc:sldMkLst>
          <pc:docMk/>
          <pc:sldMk cId="1596564619" sldId="347"/>
        </pc:sldMkLst>
        <pc:spChg chg="mod">
          <ac:chgData name="Phương Nguyễn" userId="9afa29ee948c750c" providerId="LiveId" clId="{D9D080C6-6E70-4B58-A5B6-9D2E856590A2}" dt="2024-10-13T05:27:31.501" v="7397" actId="207"/>
          <ac:spMkLst>
            <pc:docMk/>
            <pc:sldMk cId="1596564619" sldId="347"/>
            <ac:spMk id="5" creationId="{7EEB90CA-1A25-EA4D-DFD4-65478D8CDDEF}"/>
          </ac:spMkLst>
        </pc:spChg>
        <pc:spChg chg="add del mod ord">
          <ac:chgData name="Phương Nguyễn" userId="9afa29ee948c750c" providerId="LiveId" clId="{D9D080C6-6E70-4B58-A5B6-9D2E856590A2}" dt="2024-10-13T05:26:06.359" v="7390" actId="478"/>
          <ac:spMkLst>
            <pc:docMk/>
            <pc:sldMk cId="1596564619" sldId="347"/>
            <ac:spMk id="6" creationId="{5AE99FDB-AF68-BFF0-BC2F-38595C41A672}"/>
          </ac:spMkLst>
        </pc:spChg>
        <pc:spChg chg="add del mod">
          <ac:chgData name="Phương Nguyễn" userId="9afa29ee948c750c" providerId="LiveId" clId="{D9D080C6-6E70-4B58-A5B6-9D2E856590A2}" dt="2024-10-13T05:30:16.483" v="7405" actId="478"/>
          <ac:spMkLst>
            <pc:docMk/>
            <pc:sldMk cId="1596564619" sldId="347"/>
            <ac:spMk id="8" creationId="{EE12D297-3C06-1EB1-9255-57C06AF87ED1}"/>
          </ac:spMkLst>
        </pc:spChg>
        <pc:spChg chg="add mod ord">
          <ac:chgData name="Phương Nguyễn" userId="9afa29ee948c750c" providerId="LiveId" clId="{D9D080C6-6E70-4B58-A5B6-9D2E856590A2}" dt="2024-10-13T09:25:19.237" v="7412" actId="29295"/>
          <ac:spMkLst>
            <pc:docMk/>
            <pc:sldMk cId="1596564619" sldId="347"/>
            <ac:spMk id="9" creationId="{ABE34841-D6C2-0061-D43E-BF77636C43CA}"/>
          </ac:spMkLst>
        </pc:spChg>
        <pc:picChg chg="del mod">
          <ac:chgData name="Phương Nguyễn" userId="9afa29ee948c750c" providerId="LiveId" clId="{D9D080C6-6E70-4B58-A5B6-9D2E856590A2}" dt="2024-10-13T05:14:59.591" v="7331" actId="478"/>
          <ac:picMkLst>
            <pc:docMk/>
            <pc:sldMk cId="1596564619" sldId="347"/>
            <ac:picMk id="15" creationId="{AAA34897-3EEA-144C-2DDE-EB8CACD0663F}"/>
          </ac:picMkLst>
        </pc:picChg>
      </pc:sldChg>
      <pc:sldChg chg="delSp modSp mod">
        <pc:chgData name="Phương Nguyễn" userId="9afa29ee948c750c" providerId="LiveId" clId="{D9D080C6-6E70-4B58-A5B6-9D2E856590A2}" dt="2024-10-13T00:41:43.251" v="3525" actId="20577"/>
        <pc:sldMkLst>
          <pc:docMk/>
          <pc:sldMk cId="842100873" sldId="348"/>
        </pc:sldMkLst>
        <pc:spChg chg="mod">
          <ac:chgData name="Phương Nguyễn" userId="9afa29ee948c750c" providerId="LiveId" clId="{D9D080C6-6E70-4B58-A5B6-9D2E856590A2}" dt="2024-10-13T00:41:43.251" v="3525" actId="20577"/>
          <ac:spMkLst>
            <pc:docMk/>
            <pc:sldMk cId="842100873" sldId="348"/>
            <ac:spMk id="5" creationId="{7EEB90CA-1A25-EA4D-DFD4-65478D8CDDEF}"/>
          </ac:spMkLst>
        </pc:spChg>
        <pc:spChg chg="del mod">
          <ac:chgData name="Phương Nguyễn" userId="9afa29ee948c750c" providerId="LiveId" clId="{D9D080C6-6E70-4B58-A5B6-9D2E856590A2}" dt="2024-10-13T00:37:17.247" v="3422" actId="21"/>
          <ac:spMkLst>
            <pc:docMk/>
            <pc:sldMk cId="842100873" sldId="348"/>
            <ac:spMk id="17" creationId="{07020202-2373-B5DA-AD53-FFFFA43A2532}"/>
          </ac:spMkLst>
        </pc:spChg>
      </pc:sldChg>
      <pc:sldChg chg="modSp mod">
        <pc:chgData name="Phương Nguyễn" userId="9afa29ee948c750c" providerId="LiveId" clId="{D9D080C6-6E70-4B58-A5B6-9D2E856590A2}" dt="2024-10-13T00:34:57.536" v="3409" actId="114"/>
        <pc:sldMkLst>
          <pc:docMk/>
          <pc:sldMk cId="110960507" sldId="349"/>
        </pc:sldMkLst>
        <pc:spChg chg="mod">
          <ac:chgData name="Phương Nguyễn" userId="9afa29ee948c750c" providerId="LiveId" clId="{D9D080C6-6E70-4B58-A5B6-9D2E856590A2}" dt="2024-10-13T00:34:57.536" v="3409" actId="114"/>
          <ac:spMkLst>
            <pc:docMk/>
            <pc:sldMk cId="110960507" sldId="349"/>
            <ac:spMk id="6" creationId="{66530917-9FA0-8C9C-4E73-81FCA768247A}"/>
          </ac:spMkLst>
        </pc:spChg>
      </pc:sldChg>
      <pc:sldChg chg="addSp delSp modSp mod setBg">
        <pc:chgData name="Phương Nguyễn" userId="9afa29ee948c750c" providerId="LiveId" clId="{D9D080C6-6E70-4B58-A5B6-9D2E856590A2}" dt="2024-10-13T05:19:32.895" v="7361" actId="692"/>
        <pc:sldMkLst>
          <pc:docMk/>
          <pc:sldMk cId="2294554467" sldId="350"/>
        </pc:sldMkLst>
        <pc:spChg chg="del mod">
          <ac:chgData name="Phương Nguyễn" userId="9afa29ee948c750c" providerId="LiveId" clId="{D9D080C6-6E70-4B58-A5B6-9D2E856590A2}" dt="2024-10-12T13:30:10.092" v="2564" actId="478"/>
          <ac:spMkLst>
            <pc:docMk/>
            <pc:sldMk cId="2294554467" sldId="350"/>
            <ac:spMk id="5" creationId="{0D102A20-5D33-DD06-7343-33CBF6D10F3B}"/>
          </ac:spMkLst>
        </pc:spChg>
        <pc:spChg chg="add mod">
          <ac:chgData name="Phương Nguyễn" userId="9afa29ee948c750c" providerId="LiveId" clId="{D9D080C6-6E70-4B58-A5B6-9D2E856590A2}" dt="2024-10-13T00:38:20.891" v="3424"/>
          <ac:spMkLst>
            <pc:docMk/>
            <pc:sldMk cId="2294554467" sldId="350"/>
            <ac:spMk id="5" creationId="{1A7C7FF5-0C15-6F8C-6F66-F45EBF0C5FC8}"/>
          </ac:spMkLst>
        </pc:spChg>
        <pc:spChg chg="mod">
          <ac:chgData name="Phương Nguyễn" userId="9afa29ee948c750c" providerId="LiveId" clId="{D9D080C6-6E70-4B58-A5B6-9D2E856590A2}" dt="2024-10-13T05:19:32.895" v="7361" actId="692"/>
          <ac:spMkLst>
            <pc:docMk/>
            <pc:sldMk cId="2294554467" sldId="350"/>
            <ac:spMk id="6" creationId="{66530917-9FA0-8C9C-4E73-81FCA768247A}"/>
          </ac:spMkLst>
        </pc:spChg>
        <pc:spChg chg="add del mod">
          <ac:chgData name="Phương Nguyễn" userId="9afa29ee948c750c" providerId="LiveId" clId="{D9D080C6-6E70-4B58-A5B6-9D2E856590A2}" dt="2024-10-13T01:42:00.920" v="4122" actId="478"/>
          <ac:spMkLst>
            <pc:docMk/>
            <pc:sldMk cId="2294554467" sldId="350"/>
            <ac:spMk id="8" creationId="{548DB9DD-644D-F8E5-6EC6-913C7142BFBE}"/>
          </ac:spMkLst>
        </pc:spChg>
        <pc:spChg chg="del mod">
          <ac:chgData name="Phương Nguyễn" userId="9afa29ee948c750c" providerId="LiveId" clId="{D9D080C6-6E70-4B58-A5B6-9D2E856590A2}" dt="2024-10-13T05:12:22.340" v="7321" actId="478"/>
          <ac:spMkLst>
            <pc:docMk/>
            <pc:sldMk cId="2294554467" sldId="350"/>
            <ac:spMk id="11" creationId="{20CE43C8-4E37-ADE1-EB44-493A8C5F36ED}"/>
          </ac:spMkLst>
        </pc:spChg>
        <pc:spChg chg="add del mod">
          <ac:chgData name="Phương Nguyễn" userId="9afa29ee948c750c" providerId="LiveId" clId="{D9D080C6-6E70-4B58-A5B6-9D2E856590A2}" dt="2024-10-13T01:11:06.983" v="3536" actId="478"/>
          <ac:spMkLst>
            <pc:docMk/>
            <pc:sldMk cId="2294554467" sldId="350"/>
            <ac:spMk id="17" creationId="{07020202-2373-B5DA-AD53-FFFFA43A2532}"/>
          </ac:spMkLst>
        </pc:spChg>
      </pc:sldChg>
      <pc:sldChg chg="modSp del mod">
        <pc:chgData name="Phương Nguyễn" userId="9afa29ee948c750c" providerId="LiveId" clId="{D9D080C6-6E70-4B58-A5B6-9D2E856590A2}" dt="2024-10-12T13:33:40.567" v="2622" actId="47"/>
        <pc:sldMkLst>
          <pc:docMk/>
          <pc:sldMk cId="2361932333" sldId="352"/>
        </pc:sldMkLst>
        <pc:spChg chg="mod">
          <ac:chgData name="Phương Nguyễn" userId="9afa29ee948c750c" providerId="LiveId" clId="{D9D080C6-6E70-4B58-A5B6-9D2E856590A2}" dt="2024-10-12T13:14:32.540" v="2060" actId="20577"/>
          <ac:spMkLst>
            <pc:docMk/>
            <pc:sldMk cId="2361932333" sldId="352"/>
            <ac:spMk id="6" creationId="{66530917-9FA0-8C9C-4E73-81FCA768247A}"/>
          </ac:spMkLst>
        </pc:spChg>
      </pc:sldChg>
      <pc:sldChg chg="addSp delSp modSp add mod setBg">
        <pc:chgData name="Phương Nguyễn" userId="9afa29ee948c750c" providerId="LiveId" clId="{D9D080C6-6E70-4B58-A5B6-9D2E856590A2}" dt="2024-10-13T05:09:08.432" v="7128"/>
        <pc:sldMkLst>
          <pc:docMk/>
          <pc:sldMk cId="3299396566" sldId="358"/>
        </pc:sldMkLst>
        <pc:spChg chg="add mod">
          <ac:chgData name="Phương Nguyễn" userId="9afa29ee948c750c" providerId="LiveId" clId="{D9D080C6-6E70-4B58-A5B6-9D2E856590A2}" dt="2024-10-13T05:07:43.563" v="7102"/>
          <ac:spMkLst>
            <pc:docMk/>
            <pc:sldMk cId="3299396566" sldId="358"/>
            <ac:spMk id="2" creationId="{96FA5075-8A35-AC1B-FA89-CC2B85C8219A}"/>
          </ac:spMkLst>
        </pc:spChg>
        <pc:spChg chg="mod">
          <ac:chgData name="Phương Nguyễn" userId="9afa29ee948c750c" providerId="LiveId" clId="{D9D080C6-6E70-4B58-A5B6-9D2E856590A2}" dt="2024-10-13T05:08:33.323" v="7125" actId="20577"/>
          <ac:spMkLst>
            <pc:docMk/>
            <pc:sldMk cId="3299396566" sldId="358"/>
            <ac:spMk id="3" creationId="{4C9F483D-22F0-7662-DADE-B4F40E91CFDF}"/>
          </ac:spMkLst>
        </pc:spChg>
        <pc:spChg chg="mod">
          <ac:chgData name="Phương Nguyễn" userId="9afa29ee948c750c" providerId="LiveId" clId="{D9D080C6-6E70-4B58-A5B6-9D2E856590A2}" dt="2024-10-13T04:20:56.641" v="6570" actId="20577"/>
          <ac:spMkLst>
            <pc:docMk/>
            <pc:sldMk cId="3299396566" sldId="358"/>
            <ac:spMk id="4" creationId="{82E9FDC6-43A4-491A-8175-0DAA46D65D23}"/>
          </ac:spMkLst>
        </pc:spChg>
        <pc:spChg chg="add mod">
          <ac:chgData name="Phương Nguyễn" userId="9afa29ee948c750c" providerId="LiveId" clId="{D9D080C6-6E70-4B58-A5B6-9D2E856590A2}" dt="2024-10-13T05:07:57.651" v="7104"/>
          <ac:spMkLst>
            <pc:docMk/>
            <pc:sldMk cId="3299396566" sldId="358"/>
            <ac:spMk id="6" creationId="{643B64EC-8F38-B1A4-D619-D4D2A3D4C2F1}"/>
          </ac:spMkLst>
        </pc:spChg>
        <pc:spChg chg="del">
          <ac:chgData name="Phương Nguyễn" userId="9afa29ee948c750c" providerId="LiveId" clId="{D9D080C6-6E70-4B58-A5B6-9D2E856590A2}" dt="2024-10-13T05:07:56.819" v="7103" actId="478"/>
          <ac:spMkLst>
            <pc:docMk/>
            <pc:sldMk cId="3299396566" sldId="358"/>
            <ac:spMk id="7" creationId="{D90B904A-7533-CB65-7BBD-E45A761E2FAD}"/>
          </ac:spMkLst>
        </pc:spChg>
      </pc:sldChg>
      <pc:sldChg chg="modSp mod">
        <pc:chgData name="Phương Nguyễn" userId="9afa29ee948c750c" providerId="LiveId" clId="{D9D080C6-6E70-4B58-A5B6-9D2E856590A2}" dt="2024-10-13T01:14:29.355" v="3698" actId="1037"/>
        <pc:sldMkLst>
          <pc:docMk/>
          <pc:sldMk cId="465890392" sldId="359"/>
        </pc:sldMkLst>
        <pc:spChg chg="mod">
          <ac:chgData name="Phương Nguyễn" userId="9afa29ee948c750c" providerId="LiveId" clId="{D9D080C6-6E70-4B58-A5B6-9D2E856590A2}" dt="2024-10-13T01:13:37.229" v="3588" actId="20577"/>
          <ac:spMkLst>
            <pc:docMk/>
            <pc:sldMk cId="465890392" sldId="359"/>
            <ac:spMk id="2" creationId="{DEF75330-EEB7-EE8C-F610-61A9896BB475}"/>
          </ac:spMkLst>
        </pc:spChg>
        <pc:picChg chg="mod">
          <ac:chgData name="Phương Nguyễn" userId="9afa29ee948c750c" providerId="LiveId" clId="{D9D080C6-6E70-4B58-A5B6-9D2E856590A2}" dt="2024-10-13T01:14:29.355" v="3698" actId="1037"/>
          <ac:picMkLst>
            <pc:docMk/>
            <pc:sldMk cId="465890392" sldId="359"/>
            <ac:picMk id="5122" creationId="{54767E55-F2E4-CA9D-FA4A-382679F0F1B1}"/>
          </ac:picMkLst>
        </pc:picChg>
      </pc:sldChg>
      <pc:sldChg chg="modSp mod setBg">
        <pc:chgData name="Phương Nguyễn" userId="9afa29ee948c750c" providerId="LiveId" clId="{D9D080C6-6E70-4B58-A5B6-9D2E856590A2}" dt="2024-10-13T05:02:42.134" v="7054" actId="207"/>
        <pc:sldMkLst>
          <pc:docMk/>
          <pc:sldMk cId="0" sldId="360"/>
        </pc:sldMkLst>
        <pc:spChg chg="mod">
          <ac:chgData name="Phương Nguyễn" userId="9afa29ee948c750c" providerId="LiveId" clId="{D9D080C6-6E70-4B58-A5B6-9D2E856590A2}" dt="2024-10-13T05:02:42.134" v="7054" actId="207"/>
          <ac:spMkLst>
            <pc:docMk/>
            <pc:sldMk cId="0" sldId="360"/>
            <ac:spMk id="13" creationId="{E838FDF8-880A-8DA4-30E6-BFE4A462011B}"/>
          </ac:spMkLst>
        </pc:spChg>
      </pc:sldChg>
      <pc:sldChg chg="del">
        <pc:chgData name="Phương Nguyễn" userId="9afa29ee948c750c" providerId="LiveId" clId="{D9D080C6-6E70-4B58-A5B6-9D2E856590A2}" dt="2024-10-13T01:44:16.085" v="4224" actId="47"/>
        <pc:sldMkLst>
          <pc:docMk/>
          <pc:sldMk cId="805020204" sldId="361"/>
        </pc:sldMkLst>
      </pc:sldChg>
      <pc:sldChg chg="del">
        <pc:chgData name="Phương Nguyễn" userId="9afa29ee948c750c" providerId="LiveId" clId="{D9D080C6-6E70-4B58-A5B6-9D2E856590A2}" dt="2024-10-13T01:40:44.332" v="4084" actId="47"/>
        <pc:sldMkLst>
          <pc:docMk/>
          <pc:sldMk cId="4157803109" sldId="362"/>
        </pc:sldMkLst>
      </pc:sldChg>
      <pc:sldChg chg="del">
        <pc:chgData name="Phương Nguyễn" userId="9afa29ee948c750c" providerId="LiveId" clId="{D9D080C6-6E70-4B58-A5B6-9D2E856590A2}" dt="2024-10-13T01:40:50.592" v="4085" actId="47"/>
        <pc:sldMkLst>
          <pc:docMk/>
          <pc:sldMk cId="1031424498" sldId="363"/>
        </pc:sldMkLst>
      </pc:sldChg>
      <pc:sldChg chg="del">
        <pc:chgData name="Phương Nguyễn" userId="9afa29ee948c750c" providerId="LiveId" clId="{D9D080C6-6E70-4B58-A5B6-9D2E856590A2}" dt="2024-10-13T01:40:41.605" v="4083" actId="47"/>
        <pc:sldMkLst>
          <pc:docMk/>
          <pc:sldMk cId="796735732" sldId="364"/>
        </pc:sldMkLst>
      </pc:sldChg>
      <pc:sldChg chg="del">
        <pc:chgData name="Phương Nguyễn" userId="9afa29ee948c750c" providerId="LiveId" clId="{D9D080C6-6E70-4B58-A5B6-9D2E856590A2}" dt="2024-10-13T01:45:43.386" v="4225" actId="47"/>
        <pc:sldMkLst>
          <pc:docMk/>
          <pc:sldMk cId="1009530721" sldId="365"/>
        </pc:sldMkLst>
      </pc:sldChg>
      <pc:sldChg chg="addSp delSp modSp mod ord setBg">
        <pc:chgData name="Phương Nguyễn" userId="9afa29ee948c750c" providerId="LiveId" clId="{D9D080C6-6E70-4B58-A5B6-9D2E856590A2}" dt="2024-10-13T04:45:42.116" v="6807" actId="1036"/>
        <pc:sldMkLst>
          <pc:docMk/>
          <pc:sldMk cId="2410398935" sldId="366"/>
        </pc:sldMkLst>
        <pc:spChg chg="mod">
          <ac:chgData name="Phương Nguyễn" userId="9afa29ee948c750c" providerId="LiveId" clId="{D9D080C6-6E70-4B58-A5B6-9D2E856590A2}" dt="2024-10-13T03:05:20.480" v="5287" actId="14100"/>
          <ac:spMkLst>
            <pc:docMk/>
            <pc:sldMk cId="2410398935" sldId="366"/>
            <ac:spMk id="3" creationId="{8D4F2B8B-9ECA-BD2E-3FC2-6604119F0070}"/>
          </ac:spMkLst>
        </pc:spChg>
        <pc:spChg chg="add mod">
          <ac:chgData name="Phương Nguyễn" userId="9afa29ee948c750c" providerId="LiveId" clId="{D9D080C6-6E70-4B58-A5B6-9D2E856590A2}" dt="2024-10-13T04:45:08.973" v="6802" actId="692"/>
          <ac:spMkLst>
            <pc:docMk/>
            <pc:sldMk cId="2410398935" sldId="366"/>
            <ac:spMk id="4" creationId="{9C016F43-DF45-585C-2782-845F42A201A4}"/>
          </ac:spMkLst>
        </pc:spChg>
        <pc:spChg chg="mod">
          <ac:chgData name="Phương Nguyễn" userId="9afa29ee948c750c" providerId="LiveId" clId="{D9D080C6-6E70-4B58-A5B6-9D2E856590A2}" dt="2024-10-13T04:44:42.266" v="6797" actId="1036"/>
          <ac:spMkLst>
            <pc:docMk/>
            <pc:sldMk cId="2410398935" sldId="366"/>
            <ac:spMk id="5" creationId="{F774E8C1-5459-689E-EC2C-88141F6A526F}"/>
          </ac:spMkLst>
        </pc:spChg>
        <pc:spChg chg="del mod">
          <ac:chgData name="Phương Nguyễn" userId="9afa29ee948c750c" providerId="LiveId" clId="{D9D080C6-6E70-4B58-A5B6-9D2E856590A2}" dt="2024-10-13T03:00:50.748" v="5107" actId="478"/>
          <ac:spMkLst>
            <pc:docMk/>
            <pc:sldMk cId="2410398935" sldId="366"/>
            <ac:spMk id="6" creationId="{C845937B-B71D-736A-FB0A-B425CA90D4B0}"/>
          </ac:spMkLst>
        </pc:spChg>
        <pc:spChg chg="del mod">
          <ac:chgData name="Phương Nguyễn" userId="9afa29ee948c750c" providerId="LiveId" clId="{D9D080C6-6E70-4B58-A5B6-9D2E856590A2}" dt="2024-10-13T03:00:52.448" v="5108" actId="478"/>
          <ac:spMkLst>
            <pc:docMk/>
            <pc:sldMk cId="2410398935" sldId="366"/>
            <ac:spMk id="7" creationId="{5F2C6F86-1502-3728-CCFB-ADEA74220B0F}"/>
          </ac:spMkLst>
        </pc:spChg>
        <pc:spChg chg="del mod">
          <ac:chgData name="Phương Nguyễn" userId="9afa29ee948c750c" providerId="LiveId" clId="{D9D080C6-6E70-4B58-A5B6-9D2E856590A2}" dt="2024-10-13T03:00:54.497" v="5109" actId="478"/>
          <ac:spMkLst>
            <pc:docMk/>
            <pc:sldMk cId="2410398935" sldId="366"/>
            <ac:spMk id="8" creationId="{51E48F9A-F178-E8D6-6096-FFED9BFF8271}"/>
          </ac:spMkLst>
        </pc:spChg>
        <pc:spChg chg="del mod">
          <ac:chgData name="Phương Nguyễn" userId="9afa29ee948c750c" providerId="LiveId" clId="{D9D080C6-6E70-4B58-A5B6-9D2E856590A2}" dt="2024-10-13T03:00:56.917" v="5110" actId="478"/>
          <ac:spMkLst>
            <pc:docMk/>
            <pc:sldMk cId="2410398935" sldId="366"/>
            <ac:spMk id="9" creationId="{2E0EF18D-4C43-015E-277D-AD7F38DA9AB3}"/>
          </ac:spMkLst>
        </pc:spChg>
        <pc:spChg chg="add mod">
          <ac:chgData name="Phương Nguyễn" userId="9afa29ee948c750c" providerId="LiveId" clId="{D9D080C6-6E70-4B58-A5B6-9D2E856590A2}" dt="2024-10-13T04:45:42.116" v="6807" actId="1036"/>
          <ac:spMkLst>
            <pc:docMk/>
            <pc:sldMk cId="2410398935" sldId="366"/>
            <ac:spMk id="11" creationId="{311C627A-4697-4445-F2F3-049CB3505209}"/>
          </ac:spMkLst>
        </pc:spChg>
        <pc:spChg chg="add mod">
          <ac:chgData name="Phương Nguyễn" userId="9afa29ee948c750c" providerId="LiveId" clId="{D9D080C6-6E70-4B58-A5B6-9D2E856590A2}" dt="2024-10-13T04:45:35.265" v="6805" actId="1035"/>
          <ac:spMkLst>
            <pc:docMk/>
            <pc:sldMk cId="2410398935" sldId="366"/>
            <ac:spMk id="13" creationId="{B08C3E17-9F6B-D961-149C-CF87ECB41D67}"/>
          </ac:spMkLst>
        </pc:spChg>
        <pc:spChg chg="add mod">
          <ac:chgData name="Phương Nguyễn" userId="9afa29ee948c750c" providerId="LiveId" clId="{D9D080C6-6E70-4B58-A5B6-9D2E856590A2}" dt="2024-10-13T04:45:42.116" v="6807" actId="1036"/>
          <ac:spMkLst>
            <pc:docMk/>
            <pc:sldMk cId="2410398935" sldId="366"/>
            <ac:spMk id="15" creationId="{DBD38C27-4A65-9FA9-8E24-D7ED1A5FF8CA}"/>
          </ac:spMkLst>
        </pc:spChg>
        <pc:spChg chg="del mod">
          <ac:chgData name="Phương Nguyễn" userId="9afa29ee948c750c" providerId="LiveId" clId="{D9D080C6-6E70-4B58-A5B6-9D2E856590A2}" dt="2024-10-13T03:01:20.600" v="5114" actId="478"/>
          <ac:spMkLst>
            <pc:docMk/>
            <pc:sldMk cId="2410398935" sldId="366"/>
            <ac:spMk id="17" creationId="{D5E1275E-6565-53BC-A7BE-36550D6C6F99}"/>
          </ac:spMkLst>
        </pc:spChg>
        <pc:spChg chg="del mod">
          <ac:chgData name="Phương Nguyễn" userId="9afa29ee948c750c" providerId="LiveId" clId="{D9D080C6-6E70-4B58-A5B6-9D2E856590A2}" dt="2024-10-13T03:01:36.037" v="5116" actId="478"/>
          <ac:spMkLst>
            <pc:docMk/>
            <pc:sldMk cId="2410398935" sldId="366"/>
            <ac:spMk id="18" creationId="{24FC94E2-BC5E-A331-76C1-4D57CF1735AF}"/>
          </ac:spMkLst>
        </pc:spChg>
        <pc:spChg chg="del mod">
          <ac:chgData name="Phương Nguyễn" userId="9afa29ee948c750c" providerId="LiveId" clId="{D9D080C6-6E70-4B58-A5B6-9D2E856590A2}" dt="2024-10-13T03:02:25.439" v="5166" actId="478"/>
          <ac:spMkLst>
            <pc:docMk/>
            <pc:sldMk cId="2410398935" sldId="366"/>
            <ac:spMk id="19" creationId="{77323E05-5E4E-C934-6E26-70A4DC52A8E0}"/>
          </ac:spMkLst>
        </pc:spChg>
        <pc:spChg chg="del mod">
          <ac:chgData name="Phương Nguyễn" userId="9afa29ee948c750c" providerId="LiveId" clId="{D9D080C6-6E70-4B58-A5B6-9D2E856590A2}" dt="2024-10-13T03:03:12.608" v="5196" actId="478"/>
          <ac:spMkLst>
            <pc:docMk/>
            <pc:sldMk cId="2410398935" sldId="366"/>
            <ac:spMk id="20" creationId="{BF0EA7A3-4676-C26F-8E5D-C869BAA93EF2}"/>
          </ac:spMkLst>
        </pc:spChg>
      </pc:sldChg>
      <pc:sldChg chg="addSp delSp modSp mod">
        <pc:chgData name="Phương Nguyễn" userId="9afa29ee948c750c" providerId="LiveId" clId="{D9D080C6-6E70-4B58-A5B6-9D2E856590A2}" dt="2024-10-13T05:09:45.762" v="7131" actId="13926"/>
        <pc:sldMkLst>
          <pc:docMk/>
          <pc:sldMk cId="2600845265" sldId="370"/>
        </pc:sldMkLst>
        <pc:spChg chg="mod">
          <ac:chgData name="Phương Nguyễn" userId="9afa29ee948c750c" providerId="LiveId" clId="{D9D080C6-6E70-4B58-A5B6-9D2E856590A2}" dt="2024-10-12T12:07:23.231" v="189" actId="20577"/>
          <ac:spMkLst>
            <pc:docMk/>
            <pc:sldMk cId="2600845265" sldId="370"/>
            <ac:spMk id="3" creationId="{E38422F0-9EEA-AE8C-9174-0DC8C060018F}"/>
          </ac:spMkLst>
        </pc:spChg>
        <pc:spChg chg="del mod">
          <ac:chgData name="Phương Nguyễn" userId="9afa29ee948c750c" providerId="LiveId" clId="{D9D080C6-6E70-4B58-A5B6-9D2E856590A2}" dt="2024-10-12T12:30:59.499" v="1143" actId="478"/>
          <ac:spMkLst>
            <pc:docMk/>
            <pc:sldMk cId="2600845265" sldId="370"/>
            <ac:spMk id="7" creationId="{B04B103F-C4D2-F931-3E71-04312F6A2829}"/>
          </ac:spMkLst>
        </pc:spChg>
        <pc:spChg chg="add del mod">
          <ac:chgData name="Phương Nguyễn" userId="9afa29ee948c750c" providerId="LiveId" clId="{D9D080C6-6E70-4B58-A5B6-9D2E856590A2}" dt="2024-10-12T12:09:09.816" v="195"/>
          <ac:spMkLst>
            <pc:docMk/>
            <pc:sldMk cId="2600845265" sldId="370"/>
            <ac:spMk id="8" creationId="{88170143-6FEA-9D21-D394-D08184C1258D}"/>
          </ac:spMkLst>
        </pc:spChg>
        <pc:spChg chg="add mod">
          <ac:chgData name="Phương Nguyễn" userId="9afa29ee948c750c" providerId="LiveId" clId="{D9D080C6-6E70-4B58-A5B6-9D2E856590A2}" dt="2024-10-13T00:07:08.373" v="2760" actId="207"/>
          <ac:spMkLst>
            <pc:docMk/>
            <pc:sldMk cId="2600845265" sldId="370"/>
            <ac:spMk id="9" creationId="{C4F97D34-E25B-183F-059D-90775D0DD9D2}"/>
          </ac:spMkLst>
        </pc:spChg>
        <pc:spChg chg="add mod">
          <ac:chgData name="Phương Nguyễn" userId="9afa29ee948c750c" providerId="LiveId" clId="{D9D080C6-6E70-4B58-A5B6-9D2E856590A2}" dt="2024-10-13T05:09:45.762" v="7131" actId="13926"/>
          <ac:spMkLst>
            <pc:docMk/>
            <pc:sldMk cId="2600845265" sldId="370"/>
            <ac:spMk id="12" creationId="{4E5999AE-1323-206C-BB5E-DD09B0C127AF}"/>
          </ac:spMkLst>
        </pc:spChg>
        <pc:spChg chg="add del">
          <ac:chgData name="Phương Nguyễn" userId="9afa29ee948c750c" providerId="LiveId" clId="{D9D080C6-6E70-4B58-A5B6-9D2E856590A2}" dt="2024-10-12T12:14:20.497" v="316" actId="478"/>
          <ac:spMkLst>
            <pc:docMk/>
            <pc:sldMk cId="2600845265" sldId="370"/>
            <ac:spMk id="14" creationId="{D52148EF-3C94-35CA-CFCB-5F07AE659ED1}"/>
          </ac:spMkLst>
        </pc:spChg>
        <pc:spChg chg="add mod">
          <ac:chgData name="Phương Nguyễn" userId="9afa29ee948c750c" providerId="LiveId" clId="{D9D080C6-6E70-4B58-A5B6-9D2E856590A2}" dt="2024-10-13T00:07:08.373" v="2760" actId="207"/>
          <ac:spMkLst>
            <pc:docMk/>
            <pc:sldMk cId="2600845265" sldId="370"/>
            <ac:spMk id="15" creationId="{BCD98545-676A-9E3F-5FB9-7CF54B928A47}"/>
          </ac:spMkLst>
        </pc:spChg>
        <pc:spChg chg="add mod">
          <ac:chgData name="Phương Nguyễn" userId="9afa29ee948c750c" providerId="LiveId" clId="{D9D080C6-6E70-4B58-A5B6-9D2E856590A2}" dt="2024-10-13T05:09:45.762" v="7131" actId="13926"/>
          <ac:spMkLst>
            <pc:docMk/>
            <pc:sldMk cId="2600845265" sldId="370"/>
            <ac:spMk id="16" creationId="{5FDA8A4B-5FCD-F139-3707-B4BBA6060732}"/>
          </ac:spMkLst>
        </pc:spChg>
        <pc:spChg chg="add del mod">
          <ac:chgData name="Phương Nguyễn" userId="9afa29ee948c750c" providerId="LiveId" clId="{D9D080C6-6E70-4B58-A5B6-9D2E856590A2}" dt="2024-10-12T12:16:01.495" v="368" actId="478"/>
          <ac:spMkLst>
            <pc:docMk/>
            <pc:sldMk cId="2600845265" sldId="370"/>
            <ac:spMk id="18" creationId="{8BFD578D-F3FF-4BF8-E955-3408AE03575F}"/>
          </ac:spMkLst>
        </pc:spChg>
        <pc:spChg chg="add mod">
          <ac:chgData name="Phương Nguyễn" userId="9afa29ee948c750c" providerId="LiveId" clId="{D9D080C6-6E70-4B58-A5B6-9D2E856590A2}" dt="2024-10-13T00:07:08.373" v="2760" actId="207"/>
          <ac:spMkLst>
            <pc:docMk/>
            <pc:sldMk cId="2600845265" sldId="370"/>
            <ac:spMk id="19" creationId="{264FCE62-8A1F-ACFA-F100-6B90C595EE49}"/>
          </ac:spMkLst>
        </pc:spChg>
        <pc:spChg chg="add mod">
          <ac:chgData name="Phương Nguyễn" userId="9afa29ee948c750c" providerId="LiveId" clId="{D9D080C6-6E70-4B58-A5B6-9D2E856590A2}" dt="2024-10-13T05:09:45.762" v="7131" actId="13926"/>
          <ac:spMkLst>
            <pc:docMk/>
            <pc:sldMk cId="2600845265" sldId="370"/>
            <ac:spMk id="20" creationId="{B17A60A2-A7C8-2E40-CDFB-A00A8E3A49E1}"/>
          </ac:spMkLst>
        </pc:spChg>
        <pc:spChg chg="add mod">
          <ac:chgData name="Phương Nguyễn" userId="9afa29ee948c750c" providerId="LiveId" clId="{D9D080C6-6E70-4B58-A5B6-9D2E856590A2}" dt="2024-10-13T00:07:08.373" v="2760" actId="207"/>
          <ac:spMkLst>
            <pc:docMk/>
            <pc:sldMk cId="2600845265" sldId="370"/>
            <ac:spMk id="21" creationId="{8C3F40B3-9D0B-D20F-6CA9-A81EC92C11FA}"/>
          </ac:spMkLst>
        </pc:spChg>
        <pc:spChg chg="add mod">
          <ac:chgData name="Phương Nguyễn" userId="9afa29ee948c750c" providerId="LiveId" clId="{D9D080C6-6E70-4B58-A5B6-9D2E856590A2}" dt="2024-10-13T05:09:45.762" v="7131" actId="13926"/>
          <ac:spMkLst>
            <pc:docMk/>
            <pc:sldMk cId="2600845265" sldId="370"/>
            <ac:spMk id="22" creationId="{40AAC1AB-E261-EE16-1316-0753ADAF385B}"/>
          </ac:spMkLst>
        </pc:spChg>
      </pc:sldChg>
      <pc:sldChg chg="modSp mod">
        <pc:chgData name="Phương Nguyễn" userId="9afa29ee948c750c" providerId="LiveId" clId="{D9D080C6-6E70-4B58-A5B6-9D2E856590A2}" dt="2024-10-12T12:31:56.300" v="1199" actId="20577"/>
        <pc:sldMkLst>
          <pc:docMk/>
          <pc:sldMk cId="1993928601" sldId="373"/>
        </pc:sldMkLst>
        <pc:spChg chg="mod">
          <ac:chgData name="Phương Nguyễn" userId="9afa29ee948c750c" providerId="LiveId" clId="{D9D080C6-6E70-4B58-A5B6-9D2E856590A2}" dt="2024-10-12T12:31:56.300" v="1199" actId="20577"/>
          <ac:spMkLst>
            <pc:docMk/>
            <pc:sldMk cId="1993928601" sldId="373"/>
            <ac:spMk id="11" creationId="{5B9AD6E2-3AB9-4626-DCD8-35A3EE31DD09}"/>
          </ac:spMkLst>
        </pc:spChg>
      </pc:sldChg>
      <pc:sldChg chg="addSp modSp mod">
        <pc:chgData name="Phương Nguyễn" userId="9afa29ee948c750c" providerId="LiveId" clId="{D9D080C6-6E70-4B58-A5B6-9D2E856590A2}" dt="2024-10-13T01:20:57.716" v="3791" actId="20577"/>
        <pc:sldMkLst>
          <pc:docMk/>
          <pc:sldMk cId="1868408577" sldId="374"/>
        </pc:sldMkLst>
        <pc:spChg chg="add mod">
          <ac:chgData name="Phương Nguyễn" userId="9afa29ee948c750c" providerId="LiveId" clId="{D9D080C6-6E70-4B58-A5B6-9D2E856590A2}" dt="2024-10-13T01:20:27.690" v="3756"/>
          <ac:spMkLst>
            <pc:docMk/>
            <pc:sldMk cId="1868408577" sldId="374"/>
            <ac:spMk id="2" creationId="{B22ED4F0-9C52-2CF6-42BC-A6883B75A889}"/>
          </ac:spMkLst>
        </pc:spChg>
        <pc:spChg chg="mod">
          <ac:chgData name="Phương Nguyễn" userId="9afa29ee948c750c" providerId="LiveId" clId="{D9D080C6-6E70-4B58-A5B6-9D2E856590A2}" dt="2024-10-13T01:20:57.716" v="3791" actId="20577"/>
          <ac:spMkLst>
            <pc:docMk/>
            <pc:sldMk cId="1868408577" sldId="374"/>
            <ac:spMk id="12" creationId="{582CBE5B-7EC0-AC1E-2723-93E58F2234C0}"/>
          </ac:spMkLst>
        </pc:spChg>
      </pc:sldChg>
      <pc:sldChg chg="addSp delSp modSp new mod setBg">
        <pc:chgData name="Phương Nguyễn" userId="9afa29ee948c750c" providerId="LiveId" clId="{D9D080C6-6E70-4B58-A5B6-9D2E856590A2}" dt="2024-10-13T09:28:24.727" v="7419" actId="2711"/>
        <pc:sldMkLst>
          <pc:docMk/>
          <pc:sldMk cId="2715432547" sldId="375"/>
        </pc:sldMkLst>
        <pc:spChg chg="del">
          <ac:chgData name="Phương Nguyễn" userId="9afa29ee948c750c" providerId="LiveId" clId="{D9D080C6-6E70-4B58-A5B6-9D2E856590A2}" dt="2024-10-13T01:23:26.277" v="3795" actId="478"/>
          <ac:spMkLst>
            <pc:docMk/>
            <pc:sldMk cId="2715432547" sldId="375"/>
            <ac:spMk id="2" creationId="{B36A951E-AD79-2B11-9021-4B4B25846C36}"/>
          </ac:spMkLst>
        </pc:spChg>
        <pc:spChg chg="del">
          <ac:chgData name="Phương Nguyễn" userId="9afa29ee948c750c" providerId="LiveId" clId="{D9D080C6-6E70-4B58-A5B6-9D2E856590A2}" dt="2024-10-13T01:23:29.557" v="3796" actId="478"/>
          <ac:spMkLst>
            <pc:docMk/>
            <pc:sldMk cId="2715432547" sldId="375"/>
            <ac:spMk id="3" creationId="{6BD37443-0221-E07B-1942-BFC7934F5799}"/>
          </ac:spMkLst>
        </pc:spChg>
        <pc:spChg chg="add del">
          <ac:chgData name="Phương Nguyễn" userId="9afa29ee948c750c" providerId="LiveId" clId="{D9D080C6-6E70-4B58-A5B6-9D2E856590A2}" dt="2024-10-13T01:23:57.067" v="3798" actId="478"/>
          <ac:spMkLst>
            <pc:docMk/>
            <pc:sldMk cId="2715432547" sldId="375"/>
            <ac:spMk id="4" creationId="{28D2792E-6AAE-55B8-CC6F-DD5075ADE094}"/>
          </ac:spMkLst>
        </pc:spChg>
        <pc:spChg chg="add mod">
          <ac:chgData name="Phương Nguyễn" userId="9afa29ee948c750c" providerId="LiveId" clId="{D9D080C6-6E70-4B58-A5B6-9D2E856590A2}" dt="2024-10-13T09:28:24.727" v="7419" actId="2711"/>
          <ac:spMkLst>
            <pc:docMk/>
            <pc:sldMk cId="2715432547" sldId="375"/>
            <ac:spMk id="5" creationId="{BA8C447D-57C3-E3BD-642B-97FE481F3840}"/>
          </ac:spMkLst>
        </pc:spChg>
        <pc:spChg chg="add mod">
          <ac:chgData name="Phương Nguyễn" userId="9afa29ee948c750c" providerId="LiveId" clId="{D9D080C6-6E70-4B58-A5B6-9D2E856590A2}" dt="2024-10-13T09:28:24.727" v="7419" actId="2711"/>
          <ac:spMkLst>
            <pc:docMk/>
            <pc:sldMk cId="2715432547" sldId="375"/>
            <ac:spMk id="6" creationId="{1A65DFF1-1683-6452-5428-C8B5FEEF79A0}"/>
          </ac:spMkLst>
        </pc:spChg>
        <pc:spChg chg="add mod">
          <ac:chgData name="Phương Nguyễn" userId="9afa29ee948c750c" providerId="LiveId" clId="{D9D080C6-6E70-4B58-A5B6-9D2E856590A2}" dt="2024-10-13T09:28:24.727" v="7419" actId="2711"/>
          <ac:spMkLst>
            <pc:docMk/>
            <pc:sldMk cId="2715432547" sldId="375"/>
            <ac:spMk id="7" creationId="{5ECF14BC-A197-8F0A-71CC-E52AFF340D0C}"/>
          </ac:spMkLst>
        </pc:spChg>
        <pc:spChg chg="add mod">
          <ac:chgData name="Phương Nguyễn" userId="9afa29ee948c750c" providerId="LiveId" clId="{D9D080C6-6E70-4B58-A5B6-9D2E856590A2}" dt="2024-10-13T09:28:24.727" v="7419" actId="2711"/>
          <ac:spMkLst>
            <pc:docMk/>
            <pc:sldMk cId="2715432547" sldId="375"/>
            <ac:spMk id="8" creationId="{CDD40B74-B060-73BF-2488-E186B3C57462}"/>
          </ac:spMkLst>
        </pc:spChg>
        <pc:spChg chg="add mod">
          <ac:chgData name="Phương Nguyễn" userId="9afa29ee948c750c" providerId="LiveId" clId="{D9D080C6-6E70-4B58-A5B6-9D2E856590A2}" dt="2024-10-13T09:28:24.727" v="7419" actId="2711"/>
          <ac:spMkLst>
            <pc:docMk/>
            <pc:sldMk cId="2715432547" sldId="375"/>
            <ac:spMk id="9" creationId="{7EAFC929-C62E-24A6-1BC9-634FF23D07A9}"/>
          </ac:spMkLst>
        </pc:spChg>
        <pc:spChg chg="add mod">
          <ac:chgData name="Phương Nguyễn" userId="9afa29ee948c750c" providerId="LiveId" clId="{D9D080C6-6E70-4B58-A5B6-9D2E856590A2}" dt="2024-10-13T09:28:24.727" v="7419" actId="2711"/>
          <ac:spMkLst>
            <pc:docMk/>
            <pc:sldMk cId="2715432547" sldId="375"/>
            <ac:spMk id="10" creationId="{5F67326E-54FE-1BD9-81FE-7B106F49F33E}"/>
          </ac:spMkLst>
        </pc:spChg>
        <pc:spChg chg="add mod">
          <ac:chgData name="Phương Nguyễn" userId="9afa29ee948c750c" providerId="LiveId" clId="{D9D080C6-6E70-4B58-A5B6-9D2E856590A2}" dt="2024-10-13T01:49:28.343" v="4457"/>
          <ac:spMkLst>
            <pc:docMk/>
            <pc:sldMk cId="2715432547" sldId="375"/>
            <ac:spMk id="11" creationId="{7722920B-F818-F5C3-3A2B-BC98D6DFA226}"/>
          </ac:spMkLst>
        </pc:spChg>
        <pc:spChg chg="add mod">
          <ac:chgData name="Phương Nguyễn" userId="9afa29ee948c750c" providerId="LiveId" clId="{D9D080C6-6E70-4B58-A5B6-9D2E856590A2}" dt="2024-10-13T09:28:24.727" v="7419" actId="2711"/>
          <ac:spMkLst>
            <pc:docMk/>
            <pc:sldMk cId="2715432547" sldId="375"/>
            <ac:spMk id="12" creationId="{47D8F37A-3679-3BBE-F922-8037041DC5D1}"/>
          </ac:spMkLst>
        </pc:spChg>
        <pc:spChg chg="add mod">
          <ac:chgData name="Phương Nguyễn" userId="9afa29ee948c750c" providerId="LiveId" clId="{D9D080C6-6E70-4B58-A5B6-9D2E856590A2}" dt="2024-10-13T09:28:24.727" v="7419" actId="2711"/>
          <ac:spMkLst>
            <pc:docMk/>
            <pc:sldMk cId="2715432547" sldId="375"/>
            <ac:spMk id="13" creationId="{569027B9-D404-296F-F53E-C7C9D3C115F0}"/>
          </ac:spMkLst>
        </pc:spChg>
        <pc:spChg chg="add mod">
          <ac:chgData name="Phương Nguyễn" userId="9afa29ee948c750c" providerId="LiveId" clId="{D9D080C6-6E70-4B58-A5B6-9D2E856590A2}" dt="2024-10-13T09:28:24.727" v="7419" actId="2711"/>
          <ac:spMkLst>
            <pc:docMk/>
            <pc:sldMk cId="2715432547" sldId="375"/>
            <ac:spMk id="14" creationId="{61009FCA-5F77-532A-FAC8-2FEEBCCE03B5}"/>
          </ac:spMkLst>
        </pc:spChg>
        <pc:spChg chg="add mod">
          <ac:chgData name="Phương Nguyễn" userId="9afa29ee948c750c" providerId="LiveId" clId="{D9D080C6-6E70-4B58-A5B6-9D2E856590A2}" dt="2024-10-13T09:28:24.727" v="7419" actId="2711"/>
          <ac:spMkLst>
            <pc:docMk/>
            <pc:sldMk cId="2715432547" sldId="375"/>
            <ac:spMk id="17" creationId="{ECB95BE6-E1C4-4ABE-3D84-11A1FD526C27}"/>
          </ac:spMkLst>
        </pc:spChg>
        <pc:spChg chg="add mod">
          <ac:chgData name="Phương Nguyễn" userId="9afa29ee948c750c" providerId="LiveId" clId="{D9D080C6-6E70-4B58-A5B6-9D2E856590A2}" dt="2024-10-13T09:28:24.727" v="7419" actId="2711"/>
          <ac:spMkLst>
            <pc:docMk/>
            <pc:sldMk cId="2715432547" sldId="375"/>
            <ac:spMk id="18" creationId="{5233A51A-4045-57E1-ADD5-D8AFB403C0BC}"/>
          </ac:spMkLst>
        </pc:spChg>
        <pc:spChg chg="add mod">
          <ac:chgData name="Phương Nguyễn" userId="9afa29ee948c750c" providerId="LiveId" clId="{D9D080C6-6E70-4B58-A5B6-9D2E856590A2}" dt="2024-10-13T09:28:24.727" v="7419" actId="2711"/>
          <ac:spMkLst>
            <pc:docMk/>
            <pc:sldMk cId="2715432547" sldId="375"/>
            <ac:spMk id="19" creationId="{210345E1-268D-8285-5D55-F0C0002DEC54}"/>
          </ac:spMkLst>
        </pc:spChg>
        <pc:spChg chg="add mod">
          <ac:chgData name="Phương Nguyễn" userId="9afa29ee948c750c" providerId="LiveId" clId="{D9D080C6-6E70-4B58-A5B6-9D2E856590A2}" dt="2024-10-13T09:28:24.727" v="7419" actId="2711"/>
          <ac:spMkLst>
            <pc:docMk/>
            <pc:sldMk cId="2715432547" sldId="375"/>
            <ac:spMk id="20" creationId="{30958473-BD8A-1341-B1E0-60ED60F9EBFF}"/>
          </ac:spMkLst>
        </pc:spChg>
        <pc:spChg chg="add mod">
          <ac:chgData name="Phương Nguyễn" userId="9afa29ee948c750c" providerId="LiveId" clId="{D9D080C6-6E70-4B58-A5B6-9D2E856590A2}" dt="2024-10-13T09:28:24.727" v="7419" actId="2711"/>
          <ac:spMkLst>
            <pc:docMk/>
            <pc:sldMk cId="2715432547" sldId="375"/>
            <ac:spMk id="21" creationId="{CDE53DC4-0BD5-B90D-D66F-BC3245628CE1}"/>
          </ac:spMkLst>
        </pc:spChg>
        <pc:spChg chg="add mod">
          <ac:chgData name="Phương Nguyễn" userId="9afa29ee948c750c" providerId="LiveId" clId="{D9D080C6-6E70-4B58-A5B6-9D2E856590A2}" dt="2024-10-13T09:28:24.727" v="7419" actId="2711"/>
          <ac:spMkLst>
            <pc:docMk/>
            <pc:sldMk cId="2715432547" sldId="375"/>
            <ac:spMk id="22" creationId="{A2571D02-1638-DE58-1A98-06FD9D70E2E9}"/>
          </ac:spMkLst>
        </pc:spChg>
        <pc:spChg chg="add mod">
          <ac:chgData name="Phương Nguyễn" userId="9afa29ee948c750c" providerId="LiveId" clId="{D9D080C6-6E70-4B58-A5B6-9D2E856590A2}" dt="2024-10-13T09:28:24.727" v="7419" actId="2711"/>
          <ac:spMkLst>
            <pc:docMk/>
            <pc:sldMk cId="2715432547" sldId="375"/>
            <ac:spMk id="23" creationId="{DFBA95FA-C237-A9E4-8AAC-3C4777A58371}"/>
          </ac:spMkLst>
        </pc:spChg>
        <pc:spChg chg="add mod">
          <ac:chgData name="Phương Nguyễn" userId="9afa29ee948c750c" providerId="LiveId" clId="{D9D080C6-6E70-4B58-A5B6-9D2E856590A2}" dt="2024-10-13T09:28:24.727" v="7419" actId="2711"/>
          <ac:spMkLst>
            <pc:docMk/>
            <pc:sldMk cId="2715432547" sldId="375"/>
            <ac:spMk id="24" creationId="{6660FB34-CCB3-C2E2-CA9A-F233A6E0061F}"/>
          </ac:spMkLst>
        </pc:spChg>
        <pc:spChg chg="add mod">
          <ac:chgData name="Phương Nguyễn" userId="9afa29ee948c750c" providerId="LiveId" clId="{D9D080C6-6E70-4B58-A5B6-9D2E856590A2}" dt="2024-10-13T09:28:24.727" v="7419" actId="2711"/>
          <ac:spMkLst>
            <pc:docMk/>
            <pc:sldMk cId="2715432547" sldId="375"/>
            <ac:spMk id="25" creationId="{E7FBAAE0-D0C9-1B04-65E0-3E3ADC75A2A8}"/>
          </ac:spMkLst>
        </pc:spChg>
        <pc:spChg chg="add mod">
          <ac:chgData name="Phương Nguyễn" userId="9afa29ee948c750c" providerId="LiveId" clId="{D9D080C6-6E70-4B58-A5B6-9D2E856590A2}" dt="2024-10-13T09:28:24.727" v="7419" actId="2711"/>
          <ac:spMkLst>
            <pc:docMk/>
            <pc:sldMk cId="2715432547" sldId="375"/>
            <ac:spMk id="26" creationId="{FAEA9EAE-375A-0A98-ACCC-424FC87E1988}"/>
          </ac:spMkLst>
        </pc:spChg>
        <pc:cxnChg chg="add del">
          <ac:chgData name="Phương Nguyễn" userId="9afa29ee948c750c" providerId="LiveId" clId="{D9D080C6-6E70-4B58-A5B6-9D2E856590A2}" dt="2024-10-13T01:55:16.217" v="4767" actId="11529"/>
          <ac:cxnSpMkLst>
            <pc:docMk/>
            <pc:sldMk cId="2715432547" sldId="375"/>
            <ac:cxnSpMk id="16" creationId="{5F3A5F14-7C5C-BAF7-748C-B16A4B6F17AF}"/>
          </ac:cxnSpMkLst>
        </pc:cxnChg>
      </pc:sldChg>
      <pc:sldChg chg="modSp add del mod">
        <pc:chgData name="Phương Nguyễn" userId="9afa29ee948c750c" providerId="LiveId" clId="{D9D080C6-6E70-4B58-A5B6-9D2E856590A2}" dt="2024-10-13T01:12:44.770" v="3586" actId="47"/>
        <pc:sldMkLst>
          <pc:docMk/>
          <pc:sldMk cId="4209429674" sldId="375"/>
        </pc:sldMkLst>
        <pc:spChg chg="mod">
          <ac:chgData name="Phương Nguyễn" userId="9afa29ee948c750c" providerId="LiveId" clId="{D9D080C6-6E70-4B58-A5B6-9D2E856590A2}" dt="2024-10-13T00:41:36.239" v="3522"/>
          <ac:spMkLst>
            <pc:docMk/>
            <pc:sldMk cId="4209429674" sldId="375"/>
            <ac:spMk id="6" creationId="{66530917-9FA0-8C9C-4E73-81FCA768247A}"/>
          </ac:spMkLst>
        </pc:spChg>
        <pc:spChg chg="mod">
          <ac:chgData name="Phương Nguyễn" userId="9afa29ee948c750c" providerId="LiveId" clId="{D9D080C6-6E70-4B58-A5B6-9D2E856590A2}" dt="2024-10-13T00:38:48.183" v="3430" actId="20577"/>
          <ac:spMkLst>
            <pc:docMk/>
            <pc:sldMk cId="4209429674" sldId="375"/>
            <ac:spMk id="7" creationId="{0140504D-C2F7-2042-A794-6671B9EBF3E9}"/>
          </ac:spMkLst>
        </pc:spChg>
        <pc:spChg chg="mod">
          <ac:chgData name="Phương Nguyễn" userId="9afa29ee948c750c" providerId="LiveId" clId="{D9D080C6-6E70-4B58-A5B6-9D2E856590A2}" dt="2024-10-13T00:39:10.577" v="3508" actId="14100"/>
          <ac:spMkLst>
            <pc:docMk/>
            <pc:sldMk cId="4209429674" sldId="375"/>
            <ac:spMk id="9" creationId="{B4D87823-0FC3-9B54-F58B-2BAA814C724F}"/>
          </ac:spMkLst>
        </pc:spChg>
      </pc:sldChg>
      <pc:sldChg chg="addSp delSp modSp add mod setBg">
        <pc:chgData name="Phương Nguyễn" userId="9afa29ee948c750c" providerId="LiveId" clId="{D9D080C6-6E70-4B58-A5B6-9D2E856590A2}" dt="2024-10-13T09:38:54.058" v="7524" actId="207"/>
        <pc:sldMkLst>
          <pc:docMk/>
          <pc:sldMk cId="194256221" sldId="376"/>
        </pc:sldMkLst>
        <pc:spChg chg="add del mod">
          <ac:chgData name="Phương Nguyễn" userId="9afa29ee948c750c" providerId="LiveId" clId="{D9D080C6-6E70-4B58-A5B6-9D2E856590A2}" dt="2024-10-13T03:41:51.765" v="5420" actId="478"/>
          <ac:spMkLst>
            <pc:docMk/>
            <pc:sldMk cId="194256221" sldId="376"/>
            <ac:spMk id="3" creationId="{08C8F0B6-3495-5350-5249-45A0C9B39957}"/>
          </ac:spMkLst>
        </pc:spChg>
        <pc:spChg chg="del">
          <ac:chgData name="Phương Nguyễn" userId="9afa29ee948c750c" providerId="LiveId" clId="{D9D080C6-6E70-4B58-A5B6-9D2E856590A2}" dt="2024-10-13T01:38:08.366" v="4077" actId="478"/>
          <ac:spMkLst>
            <pc:docMk/>
            <pc:sldMk cId="194256221" sldId="376"/>
            <ac:spMk id="5" creationId="{BA8C447D-57C3-E3BD-642B-97FE481F3840}"/>
          </ac:spMkLst>
        </pc:spChg>
        <pc:spChg chg="del">
          <ac:chgData name="Phương Nguyễn" userId="9afa29ee948c750c" providerId="LiveId" clId="{D9D080C6-6E70-4B58-A5B6-9D2E856590A2}" dt="2024-10-13T01:38:12.355" v="4078" actId="478"/>
          <ac:spMkLst>
            <pc:docMk/>
            <pc:sldMk cId="194256221" sldId="376"/>
            <ac:spMk id="6" creationId="{1A65DFF1-1683-6452-5428-C8B5FEEF79A0}"/>
          </ac:spMkLst>
        </pc:spChg>
        <pc:spChg chg="del mod">
          <ac:chgData name="Phương Nguyễn" userId="9afa29ee948c750c" providerId="LiveId" clId="{D9D080C6-6E70-4B58-A5B6-9D2E856590A2}" dt="2024-10-13T03:07:35.021" v="5332" actId="478"/>
          <ac:spMkLst>
            <pc:docMk/>
            <pc:sldMk cId="194256221" sldId="376"/>
            <ac:spMk id="7" creationId="{5ECF14BC-A197-8F0A-71CC-E52AFF340D0C}"/>
          </ac:spMkLst>
        </pc:spChg>
        <pc:spChg chg="add mod">
          <ac:chgData name="Phương Nguyễn" userId="9afa29ee948c750c" providerId="LiveId" clId="{D9D080C6-6E70-4B58-A5B6-9D2E856590A2}" dt="2024-10-13T04:43:20.225" v="6792" actId="255"/>
          <ac:spMkLst>
            <pc:docMk/>
            <pc:sldMk cId="194256221" sldId="376"/>
            <ac:spMk id="8" creationId="{9DCAF516-A0E4-FA15-B23C-45CAC9A7946E}"/>
          </ac:spMkLst>
        </pc:spChg>
        <pc:spChg chg="add mod">
          <ac:chgData name="Phương Nguyễn" userId="9afa29ee948c750c" providerId="LiveId" clId="{D9D080C6-6E70-4B58-A5B6-9D2E856590A2}" dt="2024-10-13T09:38:54.058" v="7524" actId="207"/>
          <ac:spMkLst>
            <pc:docMk/>
            <pc:sldMk cId="194256221" sldId="376"/>
            <ac:spMk id="9" creationId="{0B92A6D0-7A56-0A7B-DCBA-EFDD0DFDEC93}"/>
          </ac:spMkLst>
        </pc:spChg>
        <pc:spChg chg="add mod">
          <ac:chgData name="Phương Nguyễn" userId="9afa29ee948c750c" providerId="LiveId" clId="{D9D080C6-6E70-4B58-A5B6-9D2E856590A2}" dt="2024-10-13T04:41:57.410" v="6780" actId="207"/>
          <ac:spMkLst>
            <pc:docMk/>
            <pc:sldMk cId="194256221" sldId="376"/>
            <ac:spMk id="11" creationId="{E2509577-20B2-668B-0FFA-6ECD02456FE5}"/>
          </ac:spMkLst>
        </pc:spChg>
        <pc:spChg chg="add del">
          <ac:chgData name="Phương Nguyễn" userId="9afa29ee948c750c" providerId="LiveId" clId="{D9D080C6-6E70-4B58-A5B6-9D2E856590A2}" dt="2024-10-13T03:39:51.655" v="5398" actId="478"/>
          <ac:spMkLst>
            <pc:docMk/>
            <pc:sldMk cId="194256221" sldId="376"/>
            <ac:spMk id="12" creationId="{20028F28-6FFE-D06B-11AF-E46EBA628174}"/>
          </ac:spMkLst>
        </pc:spChg>
        <pc:spChg chg="add mod">
          <ac:chgData name="Phương Nguyễn" userId="9afa29ee948c750c" providerId="LiveId" clId="{D9D080C6-6E70-4B58-A5B6-9D2E856590A2}" dt="2024-10-13T04:41:20.421" v="6776" actId="1036"/>
          <ac:spMkLst>
            <pc:docMk/>
            <pc:sldMk cId="194256221" sldId="376"/>
            <ac:spMk id="13" creationId="{553DC267-F02E-8E74-5037-7E8D123F428C}"/>
          </ac:spMkLst>
        </pc:spChg>
      </pc:sldChg>
      <pc:sldChg chg="addSp delSp modSp add mod">
        <pc:chgData name="Phương Nguyễn" userId="9afa29ee948c750c" providerId="LiveId" clId="{D9D080C6-6E70-4B58-A5B6-9D2E856590A2}" dt="2024-10-13T05:20:20.857" v="7367" actId="207"/>
        <pc:sldMkLst>
          <pc:docMk/>
          <pc:sldMk cId="2834769951" sldId="377"/>
        </pc:sldMkLst>
        <pc:spChg chg="del">
          <ac:chgData name="Phương Nguyễn" userId="9afa29ee948c750c" providerId="LiveId" clId="{D9D080C6-6E70-4B58-A5B6-9D2E856590A2}" dt="2024-10-13T01:41:24.479" v="4087" actId="478"/>
          <ac:spMkLst>
            <pc:docMk/>
            <pc:sldMk cId="2834769951" sldId="377"/>
            <ac:spMk id="6" creationId="{66530917-9FA0-8C9C-4E73-81FCA768247A}"/>
          </ac:spMkLst>
        </pc:spChg>
        <pc:spChg chg="mod">
          <ac:chgData name="Phương Nguyễn" userId="9afa29ee948c750c" providerId="LiveId" clId="{D9D080C6-6E70-4B58-A5B6-9D2E856590A2}" dt="2024-10-13T01:41:30.178" v="4089" actId="20577"/>
          <ac:spMkLst>
            <pc:docMk/>
            <pc:sldMk cId="2834769951" sldId="377"/>
            <ac:spMk id="7" creationId="{0140504D-C2F7-2042-A794-6671B9EBF3E9}"/>
          </ac:spMkLst>
        </pc:spChg>
        <pc:spChg chg="mod">
          <ac:chgData name="Phương Nguyễn" userId="9afa29ee948c750c" providerId="LiveId" clId="{D9D080C6-6E70-4B58-A5B6-9D2E856590A2}" dt="2024-10-13T05:20:20.857" v="7367" actId="207"/>
          <ac:spMkLst>
            <pc:docMk/>
            <pc:sldMk cId="2834769951" sldId="377"/>
            <ac:spMk id="8" creationId="{548DB9DD-644D-F8E5-6EC6-913C7142BFBE}"/>
          </ac:spMkLst>
        </pc:spChg>
        <pc:spChg chg="mod">
          <ac:chgData name="Phương Nguyễn" userId="9afa29ee948c750c" providerId="LiveId" clId="{D9D080C6-6E70-4B58-A5B6-9D2E856590A2}" dt="2024-10-13T01:46:12.488" v="4227" actId="122"/>
          <ac:spMkLst>
            <pc:docMk/>
            <pc:sldMk cId="2834769951" sldId="377"/>
            <ac:spMk id="9" creationId="{B4D87823-0FC3-9B54-F58B-2BAA814C724F}"/>
          </ac:spMkLst>
        </pc:spChg>
        <pc:spChg chg="del">
          <ac:chgData name="Phương Nguyễn" userId="9afa29ee948c750c" providerId="LiveId" clId="{D9D080C6-6E70-4B58-A5B6-9D2E856590A2}" dt="2024-10-13T01:41:41.259" v="4119" actId="478"/>
          <ac:spMkLst>
            <pc:docMk/>
            <pc:sldMk cId="2834769951" sldId="377"/>
            <ac:spMk id="11" creationId="{20CE43C8-4E37-ADE1-EB44-493A8C5F36ED}"/>
          </ac:spMkLst>
        </pc:spChg>
        <pc:grpChg chg="del">
          <ac:chgData name="Phương Nguyễn" userId="9afa29ee948c750c" providerId="LiveId" clId="{D9D080C6-6E70-4B58-A5B6-9D2E856590A2}" dt="2024-10-13T01:46:07.611" v="4226" actId="478"/>
          <ac:grpSpMkLst>
            <pc:docMk/>
            <pc:sldMk cId="2834769951" sldId="377"/>
            <ac:grpSpMk id="10" creationId="{9F791F98-D11F-D511-B6AD-298065472D83}"/>
          </ac:grpSpMkLst>
        </pc:grpChg>
        <pc:picChg chg="add mod ord">
          <ac:chgData name="Phương Nguyễn" userId="9afa29ee948c750c" providerId="LiveId" clId="{D9D080C6-6E70-4B58-A5B6-9D2E856590A2}" dt="2024-10-13T01:47:19.690" v="4243" actId="1035"/>
          <ac:picMkLst>
            <pc:docMk/>
            <pc:sldMk cId="2834769951" sldId="377"/>
            <ac:picMk id="5" creationId="{C14D08CC-2891-01A6-5BF8-665409D5EEDA}"/>
          </ac:picMkLst>
        </pc:picChg>
      </pc:sldChg>
      <pc:sldChg chg="addSp delSp modSp add del mod">
        <pc:chgData name="Phương Nguyễn" userId="9afa29ee948c750c" providerId="LiveId" clId="{D9D080C6-6E70-4B58-A5B6-9D2E856590A2}" dt="2024-10-13T04:02:28.207" v="6185" actId="47"/>
        <pc:sldMkLst>
          <pc:docMk/>
          <pc:sldMk cId="10822174" sldId="378"/>
        </pc:sldMkLst>
        <pc:spChg chg="add mod">
          <ac:chgData name="Phương Nguyễn" userId="9afa29ee948c750c" providerId="LiveId" clId="{D9D080C6-6E70-4B58-A5B6-9D2E856590A2}" dt="2024-10-13T03:55:03.765" v="6027" actId="113"/>
          <ac:spMkLst>
            <pc:docMk/>
            <pc:sldMk cId="10822174" sldId="378"/>
            <ac:spMk id="7" creationId="{03D24D32-43B8-DD18-34A4-555A16624D69}"/>
          </ac:spMkLst>
        </pc:spChg>
        <pc:spChg chg="del">
          <ac:chgData name="Phương Nguyễn" userId="9afa29ee948c750c" providerId="LiveId" clId="{D9D080C6-6E70-4B58-A5B6-9D2E856590A2}" dt="2024-10-13T03:46:08.169" v="5536" actId="478"/>
          <ac:spMkLst>
            <pc:docMk/>
            <pc:sldMk cId="10822174" sldId="378"/>
            <ac:spMk id="8" creationId="{7E6E0CB2-582A-33E1-FEEF-B0599F05F380}"/>
          </ac:spMkLst>
        </pc:spChg>
        <pc:spChg chg="del">
          <ac:chgData name="Phương Nguyễn" userId="9afa29ee948c750c" providerId="LiveId" clId="{D9D080C6-6E70-4B58-A5B6-9D2E856590A2}" dt="2024-10-13T03:46:08.169" v="5536" actId="478"/>
          <ac:spMkLst>
            <pc:docMk/>
            <pc:sldMk cId="10822174" sldId="378"/>
            <ac:spMk id="9" creationId="{EB9CB498-E900-62E3-E12D-9DE3C6095712}"/>
          </ac:spMkLst>
        </pc:spChg>
        <pc:spChg chg="del">
          <ac:chgData name="Phương Nguyễn" userId="9afa29ee948c750c" providerId="LiveId" clId="{D9D080C6-6E70-4B58-A5B6-9D2E856590A2}" dt="2024-10-13T03:46:08.169" v="5536" actId="478"/>
          <ac:spMkLst>
            <pc:docMk/>
            <pc:sldMk cId="10822174" sldId="378"/>
            <ac:spMk id="12" creationId="{4A9CADEF-7AC1-4B6A-7FE5-18E0560993D8}"/>
          </ac:spMkLst>
        </pc:spChg>
        <pc:spChg chg="del">
          <ac:chgData name="Phương Nguyễn" userId="9afa29ee948c750c" providerId="LiveId" clId="{D9D080C6-6E70-4B58-A5B6-9D2E856590A2}" dt="2024-10-13T03:46:08.169" v="5536" actId="478"/>
          <ac:spMkLst>
            <pc:docMk/>
            <pc:sldMk cId="10822174" sldId="378"/>
            <ac:spMk id="13" creationId="{2377AB65-E262-4936-A6D2-E447B862EF35}"/>
          </ac:spMkLst>
        </pc:spChg>
        <pc:spChg chg="add mod">
          <ac:chgData name="Phương Nguyễn" userId="9afa29ee948c750c" providerId="LiveId" clId="{D9D080C6-6E70-4B58-A5B6-9D2E856590A2}" dt="2024-10-13T03:57:34.465" v="6101" actId="692"/>
          <ac:spMkLst>
            <pc:docMk/>
            <pc:sldMk cId="10822174" sldId="378"/>
            <ac:spMk id="14" creationId="{0E7172DF-8D5E-B65F-390B-EFF61D5E716C}"/>
          </ac:spMkLst>
        </pc:spChg>
        <pc:spChg chg="del">
          <ac:chgData name="Phương Nguyễn" userId="9afa29ee948c750c" providerId="LiveId" clId="{D9D080C6-6E70-4B58-A5B6-9D2E856590A2}" dt="2024-10-13T03:46:08.169" v="5536" actId="478"/>
          <ac:spMkLst>
            <pc:docMk/>
            <pc:sldMk cId="10822174" sldId="378"/>
            <ac:spMk id="16" creationId="{95AC99E7-1AE8-F5C9-6601-BAC6284BDDAD}"/>
          </ac:spMkLst>
        </pc:spChg>
        <pc:spChg chg="add del">
          <ac:chgData name="Phương Nguyễn" userId="9afa29ee948c750c" providerId="LiveId" clId="{D9D080C6-6E70-4B58-A5B6-9D2E856590A2}" dt="2024-10-13T03:57:49.925" v="6103" actId="22"/>
          <ac:spMkLst>
            <pc:docMk/>
            <pc:sldMk cId="10822174" sldId="378"/>
            <ac:spMk id="17" creationId="{2B3E3D59-C78D-DAB1-E209-817E035FBCAF}"/>
          </ac:spMkLst>
        </pc:spChg>
        <pc:spChg chg="del">
          <ac:chgData name="Phương Nguyễn" userId="9afa29ee948c750c" providerId="LiveId" clId="{D9D080C6-6E70-4B58-A5B6-9D2E856590A2}" dt="2024-10-13T03:46:08.169" v="5536" actId="478"/>
          <ac:spMkLst>
            <pc:docMk/>
            <pc:sldMk cId="10822174" sldId="378"/>
            <ac:spMk id="19" creationId="{6C5DF8AD-F55C-258F-3C0D-B51E17B8AA49}"/>
          </ac:spMkLst>
        </pc:spChg>
        <pc:spChg chg="del">
          <ac:chgData name="Phương Nguyễn" userId="9afa29ee948c750c" providerId="LiveId" clId="{D9D080C6-6E70-4B58-A5B6-9D2E856590A2}" dt="2024-10-13T03:46:08.169" v="5536" actId="478"/>
          <ac:spMkLst>
            <pc:docMk/>
            <pc:sldMk cId="10822174" sldId="378"/>
            <ac:spMk id="21" creationId="{31E33E8A-E312-8869-1825-1D25720662A6}"/>
          </ac:spMkLst>
        </pc:spChg>
      </pc:sldChg>
      <pc:sldChg chg="addSp delSp modSp new mod setBg">
        <pc:chgData name="Phương Nguyễn" userId="9afa29ee948c750c" providerId="LiveId" clId="{D9D080C6-6E70-4B58-A5B6-9D2E856590A2}" dt="2024-10-13T09:27:54.076" v="7418" actId="26606"/>
        <pc:sldMkLst>
          <pc:docMk/>
          <pc:sldMk cId="2165659031" sldId="378"/>
        </pc:sldMkLst>
        <pc:spChg chg="del">
          <ac:chgData name="Phương Nguyễn" userId="9afa29ee948c750c" providerId="LiveId" clId="{D9D080C6-6E70-4B58-A5B6-9D2E856590A2}" dt="2024-10-13T09:25:38.967" v="7414" actId="478"/>
          <ac:spMkLst>
            <pc:docMk/>
            <pc:sldMk cId="2165659031" sldId="378"/>
            <ac:spMk id="2" creationId="{B3F5E086-F5D0-5999-0780-24D1DB7E81F1}"/>
          </ac:spMkLst>
        </pc:spChg>
        <pc:spChg chg="del">
          <ac:chgData name="Phương Nguyễn" userId="9afa29ee948c750c" providerId="LiveId" clId="{D9D080C6-6E70-4B58-A5B6-9D2E856590A2}" dt="2024-10-13T09:25:38.967" v="7414" actId="478"/>
          <ac:spMkLst>
            <pc:docMk/>
            <pc:sldMk cId="2165659031" sldId="378"/>
            <ac:spMk id="3" creationId="{CA908B74-0287-8C9A-0B4E-B9667109BE16}"/>
          </ac:spMkLst>
        </pc:spChg>
        <pc:spChg chg="add">
          <ac:chgData name="Phương Nguyễn" userId="9afa29ee948c750c" providerId="LiveId" clId="{D9D080C6-6E70-4B58-A5B6-9D2E856590A2}" dt="2024-10-13T09:27:54.076" v="7418" actId="26606"/>
          <ac:spMkLst>
            <pc:docMk/>
            <pc:sldMk cId="2165659031" sldId="378"/>
            <ac:spMk id="10" creationId="{42A4FC2C-047E-45A5-965D-8E1E3BF09BC6}"/>
          </ac:spMkLst>
        </pc:spChg>
        <pc:picChg chg="add mod">
          <ac:chgData name="Phương Nguyễn" userId="9afa29ee948c750c" providerId="LiveId" clId="{D9D080C6-6E70-4B58-A5B6-9D2E856590A2}" dt="2024-10-13T09:27:54.076" v="7418" actId="26606"/>
          <ac:picMkLst>
            <pc:docMk/>
            <pc:sldMk cId="2165659031" sldId="378"/>
            <ac:picMk id="5" creationId="{BB9B5A55-9B6B-751C-B286-F148553F8997}"/>
          </ac:picMkLst>
        </pc:picChg>
      </pc:sldChg>
      <pc:sldChg chg="add del">
        <pc:chgData name="Phương Nguyễn" userId="9afa29ee948c750c" providerId="LiveId" clId="{D9D080C6-6E70-4B58-A5B6-9D2E856590A2}" dt="2024-10-13T03:46:52.196" v="5593" actId="47"/>
        <pc:sldMkLst>
          <pc:docMk/>
          <pc:sldMk cId="1317117503" sldId="379"/>
        </pc:sldMkLst>
      </pc:sldChg>
      <pc:sldChg chg="modSp add del mod">
        <pc:chgData name="Phương Nguyễn" userId="9afa29ee948c750c" providerId="LiveId" clId="{D9D080C6-6E70-4B58-A5B6-9D2E856590A2}" dt="2024-10-13T04:03:08.655" v="6188" actId="47"/>
        <pc:sldMkLst>
          <pc:docMk/>
          <pc:sldMk cId="524385539" sldId="380"/>
        </pc:sldMkLst>
        <pc:spChg chg="mod">
          <ac:chgData name="Phương Nguyễn" userId="9afa29ee948c750c" providerId="LiveId" clId="{D9D080C6-6E70-4B58-A5B6-9D2E856590A2}" dt="2024-10-13T03:47:19.124" v="5731" actId="14100"/>
          <ac:spMkLst>
            <pc:docMk/>
            <pc:sldMk cId="524385539" sldId="380"/>
            <ac:spMk id="7" creationId="{03D24D32-43B8-DD18-34A4-555A16624D69}"/>
          </ac:spMkLst>
        </pc:spChg>
      </pc:sldChg>
      <pc:sldChg chg="addSp modSp add del mod">
        <pc:chgData name="Phương Nguyễn" userId="9afa29ee948c750c" providerId="LiveId" clId="{D9D080C6-6E70-4B58-A5B6-9D2E856590A2}" dt="2024-10-13T04:02:31.047" v="6186" actId="47"/>
        <pc:sldMkLst>
          <pc:docMk/>
          <pc:sldMk cId="580508758" sldId="381"/>
        </pc:sldMkLst>
        <pc:spChg chg="add">
          <ac:chgData name="Phương Nguyễn" userId="9afa29ee948c750c" providerId="LiveId" clId="{D9D080C6-6E70-4B58-A5B6-9D2E856590A2}" dt="2024-10-13T03:58:30.075" v="6116"/>
          <ac:spMkLst>
            <pc:docMk/>
            <pc:sldMk cId="580508758" sldId="381"/>
            <ac:spMk id="8" creationId="{5190157E-5A31-0DEA-1B69-6CB70F62DAA0}"/>
          </ac:spMkLst>
        </pc:spChg>
        <pc:spChg chg="add mod">
          <ac:chgData name="Phương Nguyễn" userId="9afa29ee948c750c" providerId="LiveId" clId="{D9D080C6-6E70-4B58-A5B6-9D2E856590A2}" dt="2024-10-13T03:58:44.694" v="6121" actId="1076"/>
          <ac:spMkLst>
            <pc:docMk/>
            <pc:sldMk cId="580508758" sldId="381"/>
            <ac:spMk id="9" creationId="{AA6600A5-719E-5688-A39A-FABAD547C45B}"/>
          </ac:spMkLst>
        </pc:spChg>
        <pc:spChg chg="add mod">
          <ac:chgData name="Phương Nguyễn" userId="9afa29ee948c750c" providerId="LiveId" clId="{D9D080C6-6E70-4B58-A5B6-9D2E856590A2}" dt="2024-10-13T03:58:50.555" v="6123"/>
          <ac:spMkLst>
            <pc:docMk/>
            <pc:sldMk cId="580508758" sldId="381"/>
            <ac:spMk id="11" creationId="{5E64DEFF-941B-9F44-E934-BE6983EC2F8D}"/>
          </ac:spMkLst>
        </pc:spChg>
        <pc:spChg chg="add mod">
          <ac:chgData name="Phương Nguyễn" userId="9afa29ee948c750c" providerId="LiveId" clId="{D9D080C6-6E70-4B58-A5B6-9D2E856590A2}" dt="2024-10-13T03:59:08.627" v="6125" actId="20578"/>
          <ac:spMkLst>
            <pc:docMk/>
            <pc:sldMk cId="580508758" sldId="381"/>
            <ac:spMk id="12" creationId="{5913C278-07C1-CD0B-EFAB-CB10FE92DBF8}"/>
          </ac:spMkLst>
        </pc:spChg>
        <pc:spChg chg="add">
          <ac:chgData name="Phương Nguyễn" userId="9afa29ee948c750c" providerId="LiveId" clId="{D9D080C6-6E70-4B58-A5B6-9D2E856590A2}" dt="2024-10-13T03:59:54.487" v="6142"/>
          <ac:spMkLst>
            <pc:docMk/>
            <pc:sldMk cId="580508758" sldId="381"/>
            <ac:spMk id="13" creationId="{A12CDB03-9CCC-690E-410F-7B09E4D8912A}"/>
          </ac:spMkLst>
        </pc:spChg>
        <pc:spChg chg="mod">
          <ac:chgData name="Phương Nguyễn" userId="9afa29ee948c750c" providerId="LiveId" clId="{D9D080C6-6E70-4B58-A5B6-9D2E856590A2}" dt="2024-10-13T04:01:09.869" v="6183" actId="20577"/>
          <ac:spMkLst>
            <pc:docMk/>
            <pc:sldMk cId="580508758" sldId="381"/>
            <ac:spMk id="14" creationId="{0E7172DF-8D5E-B65F-390B-EFF61D5E71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C4BE8-CBC2-48AA-B1DE-752BE4D0FE02}" type="datetimeFigureOut">
              <a:rPr lang="en-US" smtClean="0"/>
              <a:t>10/13/2024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4CF9A-DD93-41F5-873C-F2DE8D20F332}" type="slidenum">
              <a:rPr lang="en-US" smtClean="0"/>
              <a:t>‹#›</a:t>
            </a:fld>
            <a:endParaRPr lang="en-US"/>
          </a:p>
        </p:txBody>
      </p:sp>
    </p:spTree>
    <p:extLst>
      <p:ext uri="{BB962C8B-B14F-4D97-AF65-F5344CB8AC3E}">
        <p14:creationId xmlns:p14="http://schemas.microsoft.com/office/powerpoint/2010/main" val="268850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1</a:t>
            </a:fld>
            <a:endParaRPr lang="en-US"/>
          </a:p>
        </p:txBody>
      </p:sp>
    </p:spTree>
    <p:extLst>
      <p:ext uri="{BB962C8B-B14F-4D97-AF65-F5344CB8AC3E}">
        <p14:creationId xmlns:p14="http://schemas.microsoft.com/office/powerpoint/2010/main" val="1701031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17</a:t>
            </a:fld>
            <a:endParaRPr lang="en-US"/>
          </a:p>
        </p:txBody>
      </p:sp>
    </p:spTree>
    <p:extLst>
      <p:ext uri="{BB962C8B-B14F-4D97-AF65-F5344CB8AC3E}">
        <p14:creationId xmlns:p14="http://schemas.microsoft.com/office/powerpoint/2010/main" val="165994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19</a:t>
            </a:fld>
            <a:endParaRPr lang="en-US"/>
          </a:p>
        </p:txBody>
      </p:sp>
    </p:spTree>
    <p:extLst>
      <p:ext uri="{BB962C8B-B14F-4D97-AF65-F5344CB8AC3E}">
        <p14:creationId xmlns:p14="http://schemas.microsoft.com/office/powerpoint/2010/main" val="1583091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22</a:t>
            </a:fld>
            <a:endParaRPr lang="en-US"/>
          </a:p>
        </p:txBody>
      </p:sp>
    </p:spTree>
    <p:extLst>
      <p:ext uri="{BB962C8B-B14F-4D97-AF65-F5344CB8AC3E}">
        <p14:creationId xmlns:p14="http://schemas.microsoft.com/office/powerpoint/2010/main" val="1154907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23</a:t>
            </a:fld>
            <a:endParaRPr lang="en-US"/>
          </a:p>
        </p:txBody>
      </p:sp>
    </p:spTree>
    <p:extLst>
      <p:ext uri="{BB962C8B-B14F-4D97-AF65-F5344CB8AC3E}">
        <p14:creationId xmlns:p14="http://schemas.microsoft.com/office/powerpoint/2010/main" val="3354526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24</a:t>
            </a:fld>
            <a:endParaRPr lang="en-US"/>
          </a:p>
        </p:txBody>
      </p:sp>
    </p:spTree>
    <p:extLst>
      <p:ext uri="{BB962C8B-B14F-4D97-AF65-F5344CB8AC3E}">
        <p14:creationId xmlns:p14="http://schemas.microsoft.com/office/powerpoint/2010/main" val="64673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74CF9A-DD93-41F5-873C-F2DE8D20F332}" type="slidenum">
              <a:rPr lang="en-US" smtClean="0"/>
              <a:t>4</a:t>
            </a:fld>
            <a:endParaRPr lang="en-US"/>
          </a:p>
        </p:txBody>
      </p:sp>
    </p:spTree>
    <p:extLst>
      <p:ext uri="{BB962C8B-B14F-4D97-AF65-F5344CB8AC3E}">
        <p14:creationId xmlns:p14="http://schemas.microsoft.com/office/powerpoint/2010/main" val="20272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6</a:t>
            </a:fld>
            <a:endParaRPr lang="en-US"/>
          </a:p>
        </p:txBody>
      </p:sp>
    </p:spTree>
    <p:extLst>
      <p:ext uri="{BB962C8B-B14F-4D97-AF65-F5344CB8AC3E}">
        <p14:creationId xmlns:p14="http://schemas.microsoft.com/office/powerpoint/2010/main" val="107516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7</a:t>
            </a:fld>
            <a:endParaRPr lang="en-US"/>
          </a:p>
        </p:txBody>
      </p:sp>
    </p:spTree>
    <p:extLst>
      <p:ext uri="{BB962C8B-B14F-4D97-AF65-F5344CB8AC3E}">
        <p14:creationId xmlns:p14="http://schemas.microsoft.com/office/powerpoint/2010/main" val="42755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8</a:t>
            </a:fld>
            <a:endParaRPr lang="en-US"/>
          </a:p>
        </p:txBody>
      </p:sp>
    </p:spTree>
    <p:extLst>
      <p:ext uri="{BB962C8B-B14F-4D97-AF65-F5344CB8AC3E}">
        <p14:creationId xmlns:p14="http://schemas.microsoft.com/office/powerpoint/2010/main" val="391847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11</a:t>
            </a:fld>
            <a:endParaRPr lang="en-US"/>
          </a:p>
        </p:txBody>
      </p:sp>
    </p:spTree>
    <p:extLst>
      <p:ext uri="{BB962C8B-B14F-4D97-AF65-F5344CB8AC3E}">
        <p14:creationId xmlns:p14="http://schemas.microsoft.com/office/powerpoint/2010/main" val="242599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12</a:t>
            </a:fld>
            <a:endParaRPr lang="en-US"/>
          </a:p>
        </p:txBody>
      </p:sp>
    </p:spTree>
    <p:extLst>
      <p:ext uri="{BB962C8B-B14F-4D97-AF65-F5344CB8AC3E}">
        <p14:creationId xmlns:p14="http://schemas.microsoft.com/office/powerpoint/2010/main" val="845258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74CF9A-DD93-41F5-873C-F2DE8D20F332}" type="slidenum">
              <a:rPr lang="en-US" smtClean="0"/>
              <a:t>15</a:t>
            </a:fld>
            <a:endParaRPr lang="en-US"/>
          </a:p>
        </p:txBody>
      </p:sp>
    </p:spTree>
    <p:extLst>
      <p:ext uri="{BB962C8B-B14F-4D97-AF65-F5344CB8AC3E}">
        <p14:creationId xmlns:p14="http://schemas.microsoft.com/office/powerpoint/2010/main" val="2659829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1D95C04E-6A2E-421F-BDDD-E518B824BE96}" type="slidenum">
              <a:rPr lang="en-US" smtClean="0"/>
              <a:t>16</a:t>
            </a:fld>
            <a:endParaRPr lang="en-US"/>
          </a:p>
        </p:txBody>
      </p:sp>
    </p:spTree>
    <p:extLst>
      <p:ext uri="{BB962C8B-B14F-4D97-AF65-F5344CB8AC3E}">
        <p14:creationId xmlns:p14="http://schemas.microsoft.com/office/powerpoint/2010/main" val="30476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93E471-A71E-41A7-B8BD-9A9EF9B2192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328F3AD-F057-EFDF-6E29-F13ACF1015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384EA67-6C78-E0CF-ED90-39423CA8848F}"/>
              </a:ext>
            </a:extLst>
          </p:cNvPr>
          <p:cNvSpPr>
            <a:spLocks noGrp="1"/>
          </p:cNvSpPr>
          <p:nvPr>
            <p:ph type="dt" sz="half" idx="10"/>
          </p:nvPr>
        </p:nvSpPr>
        <p:spPr/>
        <p:txBody>
          <a:bodyPr/>
          <a:lstStyle/>
          <a:p>
            <a:fld id="{083E7F41-B578-427E-8952-1AF2A2B29571}" type="datetimeFigureOut">
              <a:rPr lang="en-US" smtClean="0"/>
              <a:t>10/13/2024</a:t>
            </a:fld>
            <a:endParaRPr lang="en-US"/>
          </a:p>
        </p:txBody>
      </p:sp>
      <p:sp>
        <p:nvSpPr>
          <p:cNvPr id="5" name="Chỗ dành sẵn cho Chân trang 4">
            <a:extLst>
              <a:ext uri="{FF2B5EF4-FFF2-40B4-BE49-F238E27FC236}">
                <a16:creationId xmlns:a16="http://schemas.microsoft.com/office/drawing/2014/main" id="{371C76D3-7D2E-72B2-E6B7-18F2B062AE5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0C6916D-3FD6-30DE-7D18-984E46C26AE7}"/>
              </a:ext>
            </a:extLst>
          </p:cNvPr>
          <p:cNvSpPr>
            <a:spLocks noGrp="1"/>
          </p:cNvSpPr>
          <p:nvPr>
            <p:ph type="sldNum" sz="quarter" idx="12"/>
          </p:nvPr>
        </p:nvSpPr>
        <p:spPr/>
        <p:txBody>
          <a:bodyPr/>
          <a:lstStyle/>
          <a:p>
            <a:fld id="{45544958-D99F-4E27-909A-080A7728CC71}" type="slidenum">
              <a:rPr lang="en-US" smtClean="0"/>
              <a:t>‹#›</a:t>
            </a:fld>
            <a:endParaRPr lang="en-US"/>
          </a:p>
        </p:txBody>
      </p:sp>
    </p:spTree>
    <p:extLst>
      <p:ext uri="{BB962C8B-B14F-4D97-AF65-F5344CB8AC3E}">
        <p14:creationId xmlns:p14="http://schemas.microsoft.com/office/powerpoint/2010/main" val="319303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EE5496-79CC-BC2F-46A1-95C5322DFB0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4D0F5EE-C37E-0364-5B2B-B522309E363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FE3DED6-C191-EE74-F70D-97227A428CC0}"/>
              </a:ext>
            </a:extLst>
          </p:cNvPr>
          <p:cNvSpPr>
            <a:spLocks noGrp="1"/>
          </p:cNvSpPr>
          <p:nvPr>
            <p:ph type="dt" sz="half" idx="10"/>
          </p:nvPr>
        </p:nvSpPr>
        <p:spPr/>
        <p:txBody>
          <a:bodyPr/>
          <a:lstStyle/>
          <a:p>
            <a:fld id="{083E7F41-B578-427E-8952-1AF2A2B29571}" type="datetimeFigureOut">
              <a:rPr lang="en-US" smtClean="0"/>
              <a:t>10/13/2024</a:t>
            </a:fld>
            <a:endParaRPr lang="en-US"/>
          </a:p>
        </p:txBody>
      </p:sp>
      <p:sp>
        <p:nvSpPr>
          <p:cNvPr id="5" name="Chỗ dành sẵn cho Chân trang 4">
            <a:extLst>
              <a:ext uri="{FF2B5EF4-FFF2-40B4-BE49-F238E27FC236}">
                <a16:creationId xmlns:a16="http://schemas.microsoft.com/office/drawing/2014/main" id="{621F2A05-D765-823F-F540-62FD045ABBF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145D217-B5DF-28B4-943E-ACEA4211E937}"/>
              </a:ext>
            </a:extLst>
          </p:cNvPr>
          <p:cNvSpPr>
            <a:spLocks noGrp="1"/>
          </p:cNvSpPr>
          <p:nvPr>
            <p:ph type="sldNum" sz="quarter" idx="12"/>
          </p:nvPr>
        </p:nvSpPr>
        <p:spPr/>
        <p:txBody>
          <a:bodyPr/>
          <a:lstStyle/>
          <a:p>
            <a:fld id="{45544958-D99F-4E27-909A-080A7728CC71}" type="slidenum">
              <a:rPr lang="en-US" smtClean="0"/>
              <a:t>‹#›</a:t>
            </a:fld>
            <a:endParaRPr lang="en-US"/>
          </a:p>
        </p:txBody>
      </p:sp>
    </p:spTree>
    <p:extLst>
      <p:ext uri="{BB962C8B-B14F-4D97-AF65-F5344CB8AC3E}">
        <p14:creationId xmlns:p14="http://schemas.microsoft.com/office/powerpoint/2010/main" val="113685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134B008-23F0-B8AC-C272-37258EEE5B9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B6DE365-4CD3-6065-04B5-1F55A6717E5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C2B7FA-3A66-B069-30E4-CA8D0FA68DBA}"/>
              </a:ext>
            </a:extLst>
          </p:cNvPr>
          <p:cNvSpPr>
            <a:spLocks noGrp="1"/>
          </p:cNvSpPr>
          <p:nvPr>
            <p:ph type="dt" sz="half" idx="10"/>
          </p:nvPr>
        </p:nvSpPr>
        <p:spPr/>
        <p:txBody>
          <a:bodyPr/>
          <a:lstStyle/>
          <a:p>
            <a:fld id="{083E7F41-B578-427E-8952-1AF2A2B29571}" type="datetimeFigureOut">
              <a:rPr lang="en-US" smtClean="0"/>
              <a:t>10/13/2024</a:t>
            </a:fld>
            <a:endParaRPr lang="en-US"/>
          </a:p>
        </p:txBody>
      </p:sp>
      <p:sp>
        <p:nvSpPr>
          <p:cNvPr id="5" name="Chỗ dành sẵn cho Chân trang 4">
            <a:extLst>
              <a:ext uri="{FF2B5EF4-FFF2-40B4-BE49-F238E27FC236}">
                <a16:creationId xmlns:a16="http://schemas.microsoft.com/office/drawing/2014/main" id="{A67F2512-7175-51D3-533C-BDD0214BA3F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4A8C47E-29F8-E9DD-420E-A6A8B9F6B14B}"/>
              </a:ext>
            </a:extLst>
          </p:cNvPr>
          <p:cNvSpPr>
            <a:spLocks noGrp="1"/>
          </p:cNvSpPr>
          <p:nvPr>
            <p:ph type="sldNum" sz="quarter" idx="12"/>
          </p:nvPr>
        </p:nvSpPr>
        <p:spPr/>
        <p:txBody>
          <a:bodyPr/>
          <a:lstStyle/>
          <a:p>
            <a:fld id="{45544958-D99F-4E27-909A-080A7728CC71}" type="slidenum">
              <a:rPr lang="en-US" smtClean="0"/>
              <a:t>‹#›</a:t>
            </a:fld>
            <a:endParaRPr lang="en-US"/>
          </a:p>
        </p:txBody>
      </p:sp>
    </p:spTree>
    <p:extLst>
      <p:ext uri="{BB962C8B-B14F-4D97-AF65-F5344CB8AC3E}">
        <p14:creationId xmlns:p14="http://schemas.microsoft.com/office/powerpoint/2010/main" val="225777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DCD385-8EC0-52C6-070E-A2AEFDFECE4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ED5DA95-6842-AF8B-7191-2755120CED6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E03EA9-573B-3FC0-E0DA-4BB01CB8AA04}"/>
              </a:ext>
            </a:extLst>
          </p:cNvPr>
          <p:cNvSpPr>
            <a:spLocks noGrp="1"/>
          </p:cNvSpPr>
          <p:nvPr>
            <p:ph type="dt" sz="half" idx="10"/>
          </p:nvPr>
        </p:nvSpPr>
        <p:spPr/>
        <p:txBody>
          <a:bodyPr/>
          <a:lstStyle/>
          <a:p>
            <a:fld id="{083E7F41-B578-427E-8952-1AF2A2B29571}" type="datetimeFigureOut">
              <a:rPr lang="en-US" smtClean="0"/>
              <a:t>10/13/2024</a:t>
            </a:fld>
            <a:endParaRPr lang="en-US"/>
          </a:p>
        </p:txBody>
      </p:sp>
      <p:sp>
        <p:nvSpPr>
          <p:cNvPr id="5" name="Chỗ dành sẵn cho Chân trang 4">
            <a:extLst>
              <a:ext uri="{FF2B5EF4-FFF2-40B4-BE49-F238E27FC236}">
                <a16:creationId xmlns:a16="http://schemas.microsoft.com/office/drawing/2014/main" id="{4918519D-E0BD-9072-A348-FA412EF019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63500EF-3D39-1751-6241-F33E1A23A510}"/>
              </a:ext>
            </a:extLst>
          </p:cNvPr>
          <p:cNvSpPr>
            <a:spLocks noGrp="1"/>
          </p:cNvSpPr>
          <p:nvPr>
            <p:ph type="sldNum" sz="quarter" idx="12"/>
          </p:nvPr>
        </p:nvSpPr>
        <p:spPr/>
        <p:txBody>
          <a:bodyPr/>
          <a:lstStyle/>
          <a:p>
            <a:fld id="{45544958-D99F-4E27-909A-080A7728CC71}" type="slidenum">
              <a:rPr lang="en-US" smtClean="0"/>
              <a:t>‹#›</a:t>
            </a:fld>
            <a:endParaRPr lang="en-US"/>
          </a:p>
        </p:txBody>
      </p:sp>
    </p:spTree>
    <p:extLst>
      <p:ext uri="{BB962C8B-B14F-4D97-AF65-F5344CB8AC3E}">
        <p14:creationId xmlns:p14="http://schemas.microsoft.com/office/powerpoint/2010/main" val="2148006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415CC0-3E6A-02D2-FCC8-F3FB12D4CB7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04C865E-8AEC-DD83-7719-314D965D74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A6441CE-3929-EA0A-7A68-BE64AD73F99C}"/>
              </a:ext>
            </a:extLst>
          </p:cNvPr>
          <p:cNvSpPr>
            <a:spLocks noGrp="1"/>
          </p:cNvSpPr>
          <p:nvPr>
            <p:ph type="dt" sz="half" idx="10"/>
          </p:nvPr>
        </p:nvSpPr>
        <p:spPr/>
        <p:txBody>
          <a:bodyPr/>
          <a:lstStyle/>
          <a:p>
            <a:fld id="{083E7F41-B578-427E-8952-1AF2A2B29571}" type="datetimeFigureOut">
              <a:rPr lang="en-US" smtClean="0"/>
              <a:t>10/13/2024</a:t>
            </a:fld>
            <a:endParaRPr lang="en-US"/>
          </a:p>
        </p:txBody>
      </p:sp>
      <p:sp>
        <p:nvSpPr>
          <p:cNvPr id="5" name="Chỗ dành sẵn cho Chân trang 4">
            <a:extLst>
              <a:ext uri="{FF2B5EF4-FFF2-40B4-BE49-F238E27FC236}">
                <a16:creationId xmlns:a16="http://schemas.microsoft.com/office/drawing/2014/main" id="{59CF4249-4B3E-3FA2-1088-EAA1A807A2A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370C26D-8D54-3033-7FE6-BED7FEDB1189}"/>
              </a:ext>
            </a:extLst>
          </p:cNvPr>
          <p:cNvSpPr>
            <a:spLocks noGrp="1"/>
          </p:cNvSpPr>
          <p:nvPr>
            <p:ph type="sldNum" sz="quarter" idx="12"/>
          </p:nvPr>
        </p:nvSpPr>
        <p:spPr/>
        <p:txBody>
          <a:bodyPr/>
          <a:lstStyle/>
          <a:p>
            <a:fld id="{45544958-D99F-4E27-909A-080A7728CC71}" type="slidenum">
              <a:rPr lang="en-US" smtClean="0"/>
              <a:t>‹#›</a:t>
            </a:fld>
            <a:endParaRPr lang="en-US"/>
          </a:p>
        </p:txBody>
      </p:sp>
    </p:spTree>
    <p:extLst>
      <p:ext uri="{BB962C8B-B14F-4D97-AF65-F5344CB8AC3E}">
        <p14:creationId xmlns:p14="http://schemas.microsoft.com/office/powerpoint/2010/main" val="424679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9741C6-F138-C47A-D866-0CEEEA4A937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F211192-9CCA-1FA1-367B-B1A1DE680C4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BF131F20-D88C-D321-3616-C02D1465CCF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F6864B1-C9A6-CBC5-8FF9-99C3FDC0A97D}"/>
              </a:ext>
            </a:extLst>
          </p:cNvPr>
          <p:cNvSpPr>
            <a:spLocks noGrp="1"/>
          </p:cNvSpPr>
          <p:nvPr>
            <p:ph type="dt" sz="half" idx="10"/>
          </p:nvPr>
        </p:nvSpPr>
        <p:spPr/>
        <p:txBody>
          <a:bodyPr/>
          <a:lstStyle/>
          <a:p>
            <a:fld id="{083E7F41-B578-427E-8952-1AF2A2B29571}" type="datetimeFigureOut">
              <a:rPr lang="en-US" smtClean="0"/>
              <a:t>10/13/2024</a:t>
            </a:fld>
            <a:endParaRPr lang="en-US"/>
          </a:p>
        </p:txBody>
      </p:sp>
      <p:sp>
        <p:nvSpPr>
          <p:cNvPr id="6" name="Chỗ dành sẵn cho Chân trang 5">
            <a:extLst>
              <a:ext uri="{FF2B5EF4-FFF2-40B4-BE49-F238E27FC236}">
                <a16:creationId xmlns:a16="http://schemas.microsoft.com/office/drawing/2014/main" id="{12665D4A-9C5C-76C3-4D90-31BC66A2091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FDCACED-60CF-8A10-7966-D74E16FF64D3}"/>
              </a:ext>
            </a:extLst>
          </p:cNvPr>
          <p:cNvSpPr>
            <a:spLocks noGrp="1"/>
          </p:cNvSpPr>
          <p:nvPr>
            <p:ph type="sldNum" sz="quarter" idx="12"/>
          </p:nvPr>
        </p:nvSpPr>
        <p:spPr/>
        <p:txBody>
          <a:bodyPr/>
          <a:lstStyle/>
          <a:p>
            <a:fld id="{45544958-D99F-4E27-909A-080A7728CC71}" type="slidenum">
              <a:rPr lang="en-US" smtClean="0"/>
              <a:t>‹#›</a:t>
            </a:fld>
            <a:endParaRPr lang="en-US"/>
          </a:p>
        </p:txBody>
      </p:sp>
    </p:spTree>
    <p:extLst>
      <p:ext uri="{BB962C8B-B14F-4D97-AF65-F5344CB8AC3E}">
        <p14:creationId xmlns:p14="http://schemas.microsoft.com/office/powerpoint/2010/main" val="196012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1B1CA7-0196-7A0D-FBA2-97C21E5B9AB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CC4573C-3371-8244-C4F3-851B66B9B1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5F94A12-99B6-6B8F-2242-2C9C682C3F2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015E212-7F07-CB6B-0CCB-CBA5447FB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71D1A2B-A98A-8581-6C79-8344EB0B1E8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A12E7BB-F03C-B2B7-80A6-F36278A4EC60}"/>
              </a:ext>
            </a:extLst>
          </p:cNvPr>
          <p:cNvSpPr>
            <a:spLocks noGrp="1"/>
          </p:cNvSpPr>
          <p:nvPr>
            <p:ph type="dt" sz="half" idx="10"/>
          </p:nvPr>
        </p:nvSpPr>
        <p:spPr/>
        <p:txBody>
          <a:bodyPr/>
          <a:lstStyle/>
          <a:p>
            <a:fld id="{083E7F41-B578-427E-8952-1AF2A2B29571}" type="datetimeFigureOut">
              <a:rPr lang="en-US" smtClean="0"/>
              <a:t>10/13/2024</a:t>
            </a:fld>
            <a:endParaRPr lang="en-US"/>
          </a:p>
        </p:txBody>
      </p:sp>
      <p:sp>
        <p:nvSpPr>
          <p:cNvPr id="8" name="Chỗ dành sẵn cho Chân trang 7">
            <a:extLst>
              <a:ext uri="{FF2B5EF4-FFF2-40B4-BE49-F238E27FC236}">
                <a16:creationId xmlns:a16="http://schemas.microsoft.com/office/drawing/2014/main" id="{EF1EF888-E5B5-4663-08F3-1672C689C6D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789EE4EF-E7C6-F7E3-1697-0E1C8D656F47}"/>
              </a:ext>
            </a:extLst>
          </p:cNvPr>
          <p:cNvSpPr>
            <a:spLocks noGrp="1"/>
          </p:cNvSpPr>
          <p:nvPr>
            <p:ph type="sldNum" sz="quarter" idx="12"/>
          </p:nvPr>
        </p:nvSpPr>
        <p:spPr/>
        <p:txBody>
          <a:bodyPr/>
          <a:lstStyle/>
          <a:p>
            <a:fld id="{45544958-D99F-4E27-909A-080A7728CC71}" type="slidenum">
              <a:rPr lang="en-US" smtClean="0"/>
              <a:t>‹#›</a:t>
            </a:fld>
            <a:endParaRPr lang="en-US"/>
          </a:p>
        </p:txBody>
      </p:sp>
    </p:spTree>
    <p:extLst>
      <p:ext uri="{BB962C8B-B14F-4D97-AF65-F5344CB8AC3E}">
        <p14:creationId xmlns:p14="http://schemas.microsoft.com/office/powerpoint/2010/main" val="3628870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74DDFA-68E7-AA9C-DD21-E88FE570103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1D0C3CEA-145A-DA07-F072-1F52E355B059}"/>
              </a:ext>
            </a:extLst>
          </p:cNvPr>
          <p:cNvSpPr>
            <a:spLocks noGrp="1"/>
          </p:cNvSpPr>
          <p:nvPr>
            <p:ph type="dt" sz="half" idx="10"/>
          </p:nvPr>
        </p:nvSpPr>
        <p:spPr/>
        <p:txBody>
          <a:bodyPr/>
          <a:lstStyle/>
          <a:p>
            <a:fld id="{083E7F41-B578-427E-8952-1AF2A2B29571}" type="datetimeFigureOut">
              <a:rPr lang="en-US" smtClean="0"/>
              <a:t>10/13/2024</a:t>
            </a:fld>
            <a:endParaRPr lang="en-US"/>
          </a:p>
        </p:txBody>
      </p:sp>
      <p:sp>
        <p:nvSpPr>
          <p:cNvPr id="4" name="Chỗ dành sẵn cho Chân trang 3">
            <a:extLst>
              <a:ext uri="{FF2B5EF4-FFF2-40B4-BE49-F238E27FC236}">
                <a16:creationId xmlns:a16="http://schemas.microsoft.com/office/drawing/2014/main" id="{F07D2A8B-C4D3-D10C-7E3D-73E3C4F7DEA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C63D1D13-FF01-C798-D7B1-566C4A6D88EC}"/>
              </a:ext>
            </a:extLst>
          </p:cNvPr>
          <p:cNvSpPr>
            <a:spLocks noGrp="1"/>
          </p:cNvSpPr>
          <p:nvPr>
            <p:ph type="sldNum" sz="quarter" idx="12"/>
          </p:nvPr>
        </p:nvSpPr>
        <p:spPr/>
        <p:txBody>
          <a:bodyPr/>
          <a:lstStyle/>
          <a:p>
            <a:fld id="{45544958-D99F-4E27-909A-080A7728CC71}" type="slidenum">
              <a:rPr lang="en-US" smtClean="0"/>
              <a:t>‹#›</a:t>
            </a:fld>
            <a:endParaRPr lang="en-US"/>
          </a:p>
        </p:txBody>
      </p:sp>
    </p:spTree>
    <p:extLst>
      <p:ext uri="{BB962C8B-B14F-4D97-AF65-F5344CB8AC3E}">
        <p14:creationId xmlns:p14="http://schemas.microsoft.com/office/powerpoint/2010/main" val="1731221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58725A8-BB77-6236-1C38-C0D665892C28}"/>
              </a:ext>
            </a:extLst>
          </p:cNvPr>
          <p:cNvSpPr>
            <a:spLocks noGrp="1"/>
          </p:cNvSpPr>
          <p:nvPr>
            <p:ph type="dt" sz="half" idx="10"/>
          </p:nvPr>
        </p:nvSpPr>
        <p:spPr/>
        <p:txBody>
          <a:bodyPr/>
          <a:lstStyle/>
          <a:p>
            <a:fld id="{083E7F41-B578-427E-8952-1AF2A2B29571}" type="datetimeFigureOut">
              <a:rPr lang="en-US" smtClean="0"/>
              <a:t>10/13/2024</a:t>
            </a:fld>
            <a:endParaRPr lang="en-US"/>
          </a:p>
        </p:txBody>
      </p:sp>
      <p:sp>
        <p:nvSpPr>
          <p:cNvPr id="3" name="Chỗ dành sẵn cho Chân trang 2">
            <a:extLst>
              <a:ext uri="{FF2B5EF4-FFF2-40B4-BE49-F238E27FC236}">
                <a16:creationId xmlns:a16="http://schemas.microsoft.com/office/drawing/2014/main" id="{992F5F40-1C40-4C82-7ABC-D2C6BA46258E}"/>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7ABEA02-53E1-9AC9-378F-D018D0DE59CF}"/>
              </a:ext>
            </a:extLst>
          </p:cNvPr>
          <p:cNvSpPr>
            <a:spLocks noGrp="1"/>
          </p:cNvSpPr>
          <p:nvPr>
            <p:ph type="sldNum" sz="quarter" idx="12"/>
          </p:nvPr>
        </p:nvSpPr>
        <p:spPr/>
        <p:txBody>
          <a:bodyPr/>
          <a:lstStyle/>
          <a:p>
            <a:fld id="{45544958-D99F-4E27-909A-080A7728CC71}" type="slidenum">
              <a:rPr lang="en-US" smtClean="0"/>
              <a:t>‹#›</a:t>
            </a:fld>
            <a:endParaRPr lang="en-US"/>
          </a:p>
        </p:txBody>
      </p:sp>
    </p:spTree>
    <p:extLst>
      <p:ext uri="{BB962C8B-B14F-4D97-AF65-F5344CB8AC3E}">
        <p14:creationId xmlns:p14="http://schemas.microsoft.com/office/powerpoint/2010/main" val="1599550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6E5AB7-CA92-84F1-C670-B72C9B288E4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F7567FD-4DBF-368F-04F8-3783B54ADD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2500A5B-838F-AE09-4B85-C55156159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563EF46-2A4C-6FA0-CD54-0B9919465DD4}"/>
              </a:ext>
            </a:extLst>
          </p:cNvPr>
          <p:cNvSpPr>
            <a:spLocks noGrp="1"/>
          </p:cNvSpPr>
          <p:nvPr>
            <p:ph type="dt" sz="half" idx="10"/>
          </p:nvPr>
        </p:nvSpPr>
        <p:spPr/>
        <p:txBody>
          <a:bodyPr/>
          <a:lstStyle/>
          <a:p>
            <a:fld id="{083E7F41-B578-427E-8952-1AF2A2B29571}" type="datetimeFigureOut">
              <a:rPr lang="en-US" smtClean="0"/>
              <a:t>10/13/2024</a:t>
            </a:fld>
            <a:endParaRPr lang="en-US"/>
          </a:p>
        </p:txBody>
      </p:sp>
      <p:sp>
        <p:nvSpPr>
          <p:cNvPr id="6" name="Chỗ dành sẵn cho Chân trang 5">
            <a:extLst>
              <a:ext uri="{FF2B5EF4-FFF2-40B4-BE49-F238E27FC236}">
                <a16:creationId xmlns:a16="http://schemas.microsoft.com/office/drawing/2014/main" id="{0570B869-56D6-A400-F2C3-8A84A4372A3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41930CE-09EE-6721-4518-C5379D985B77}"/>
              </a:ext>
            </a:extLst>
          </p:cNvPr>
          <p:cNvSpPr>
            <a:spLocks noGrp="1"/>
          </p:cNvSpPr>
          <p:nvPr>
            <p:ph type="sldNum" sz="quarter" idx="12"/>
          </p:nvPr>
        </p:nvSpPr>
        <p:spPr/>
        <p:txBody>
          <a:bodyPr/>
          <a:lstStyle/>
          <a:p>
            <a:fld id="{45544958-D99F-4E27-909A-080A7728CC71}" type="slidenum">
              <a:rPr lang="en-US" smtClean="0"/>
              <a:t>‹#›</a:t>
            </a:fld>
            <a:endParaRPr lang="en-US"/>
          </a:p>
        </p:txBody>
      </p:sp>
    </p:spTree>
    <p:extLst>
      <p:ext uri="{BB962C8B-B14F-4D97-AF65-F5344CB8AC3E}">
        <p14:creationId xmlns:p14="http://schemas.microsoft.com/office/powerpoint/2010/main" val="957696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AD009D-6D7E-4C2A-C4D2-6ED91EEDB39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B200E9B-CF90-9356-DBB2-EBB04107AA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CCA27F8-29E3-E029-BEE9-C97A790D5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FF223-3CBD-B9F4-DCD7-7BB35E070214}"/>
              </a:ext>
            </a:extLst>
          </p:cNvPr>
          <p:cNvSpPr>
            <a:spLocks noGrp="1"/>
          </p:cNvSpPr>
          <p:nvPr>
            <p:ph type="dt" sz="half" idx="10"/>
          </p:nvPr>
        </p:nvSpPr>
        <p:spPr/>
        <p:txBody>
          <a:bodyPr/>
          <a:lstStyle/>
          <a:p>
            <a:fld id="{083E7F41-B578-427E-8952-1AF2A2B29571}" type="datetimeFigureOut">
              <a:rPr lang="en-US" smtClean="0"/>
              <a:t>10/13/2024</a:t>
            </a:fld>
            <a:endParaRPr lang="en-US"/>
          </a:p>
        </p:txBody>
      </p:sp>
      <p:sp>
        <p:nvSpPr>
          <p:cNvPr id="6" name="Chỗ dành sẵn cho Chân trang 5">
            <a:extLst>
              <a:ext uri="{FF2B5EF4-FFF2-40B4-BE49-F238E27FC236}">
                <a16:creationId xmlns:a16="http://schemas.microsoft.com/office/drawing/2014/main" id="{64077CA4-8170-01F1-84DA-0BDC6FF27FE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8A11199-9EA3-1911-8293-19CA9273E685}"/>
              </a:ext>
            </a:extLst>
          </p:cNvPr>
          <p:cNvSpPr>
            <a:spLocks noGrp="1"/>
          </p:cNvSpPr>
          <p:nvPr>
            <p:ph type="sldNum" sz="quarter" idx="12"/>
          </p:nvPr>
        </p:nvSpPr>
        <p:spPr/>
        <p:txBody>
          <a:bodyPr/>
          <a:lstStyle/>
          <a:p>
            <a:fld id="{45544958-D99F-4E27-909A-080A7728CC71}" type="slidenum">
              <a:rPr lang="en-US" smtClean="0"/>
              <a:t>‹#›</a:t>
            </a:fld>
            <a:endParaRPr lang="en-US"/>
          </a:p>
        </p:txBody>
      </p:sp>
    </p:spTree>
    <p:extLst>
      <p:ext uri="{BB962C8B-B14F-4D97-AF65-F5344CB8AC3E}">
        <p14:creationId xmlns:p14="http://schemas.microsoft.com/office/powerpoint/2010/main" val="2514297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5E7A4B9-E9A2-13C7-7706-8DD3E1E1DD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7A8B913-6650-D3D6-6CA1-0595069E1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A6337A1-B2E0-3A0C-41AA-7E4F7A0B4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3E7F41-B578-427E-8952-1AF2A2B29571}" type="datetimeFigureOut">
              <a:rPr lang="en-US" smtClean="0"/>
              <a:t>10/13/2024</a:t>
            </a:fld>
            <a:endParaRPr lang="en-US"/>
          </a:p>
        </p:txBody>
      </p:sp>
      <p:sp>
        <p:nvSpPr>
          <p:cNvPr id="5" name="Chỗ dành sẵn cho Chân trang 4">
            <a:extLst>
              <a:ext uri="{FF2B5EF4-FFF2-40B4-BE49-F238E27FC236}">
                <a16:creationId xmlns:a16="http://schemas.microsoft.com/office/drawing/2014/main" id="{0EDA0B6B-6AD1-722B-2959-C15AE97ADD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DE9CBDD-DD87-37F3-09B1-67BA665C85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544958-D99F-4E27-909A-080A7728CC71}" type="slidenum">
              <a:rPr lang="en-US" smtClean="0"/>
              <a:t>‹#›</a:t>
            </a:fld>
            <a:endParaRPr lang="en-US"/>
          </a:p>
        </p:txBody>
      </p:sp>
    </p:spTree>
    <p:extLst>
      <p:ext uri="{BB962C8B-B14F-4D97-AF65-F5344CB8AC3E}">
        <p14:creationId xmlns:p14="http://schemas.microsoft.com/office/powerpoint/2010/main" val="335063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crdownload"/><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New_York_City_building.jpg"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hyperlink" Target="https://commons.wikimedia.org/wiki/File:New_York_City_building.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4398"/>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ADE48BD-26E9-6C2D-2FDE-43823140DB8E}"/>
              </a:ext>
            </a:extLst>
          </p:cNvPr>
          <p:cNvSpPr>
            <a:spLocks noGrp="1"/>
          </p:cNvSpPr>
          <p:nvPr>
            <p:ph type="ctrTitle"/>
          </p:nvPr>
        </p:nvSpPr>
        <p:spPr>
          <a:xfrm>
            <a:off x="0" y="2203940"/>
            <a:ext cx="12192000" cy="2082310"/>
          </a:xfrm>
        </p:spPr>
        <p:txBody>
          <a:bodyPr rtlCol="0">
            <a:noAutofit/>
            <a:scene3d>
              <a:camera prst="orthographicFront"/>
              <a:lightRig rig="soft" dir="t">
                <a:rot lat="0" lon="0" rev="15600000"/>
              </a:lightRig>
            </a:scene3d>
            <a:sp3d extrusionH="57150" prstMaterial="softEdge">
              <a:bevelT w="25400" h="38100"/>
            </a:sp3d>
          </a:bodyPr>
          <a:lstStyle/>
          <a:p>
            <a:pPr fontAlgn="auto">
              <a:lnSpc>
                <a:spcPct val="110000"/>
              </a:lnSpc>
              <a:spcAft>
                <a:spcPts val="0"/>
              </a:spcAft>
              <a:defRPr/>
            </a:pPr>
            <a:r>
              <a:rPr lang="en-US" sz="4000" b="1" dirty="0" err="1">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NGHỊ</a:t>
            </a:r>
            <a:r>
              <a:rPr lang="en-US" sz="40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ĐỊNH</a:t>
            </a:r>
            <a:r>
              <a:rPr lang="en-US" sz="40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SỐ</a:t>
            </a:r>
            <a:r>
              <a:rPr lang="en-US" sz="40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71/2024/</a:t>
            </a:r>
            <a:r>
              <a:rPr lang="en-US" sz="4000" b="1" dirty="0" err="1">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NĐ</a:t>
            </a:r>
            <a:r>
              <a:rPr lang="en-US" sz="40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-CP</a:t>
            </a:r>
            <a:br>
              <a:rPr lang="en-US" sz="40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sz="40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QUY </a:t>
            </a:r>
            <a:r>
              <a:rPr lang="en-US" sz="4000" b="1" dirty="0" err="1">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ĐỊNH</a:t>
            </a:r>
            <a:r>
              <a:rPr lang="en-US" sz="40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40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a:t>
            </a:r>
            <a:r>
              <a:rPr lang="en-US" sz="40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ĐẤT</a:t>
            </a:r>
            <a:endParaRPr lang="en-US" sz="4000" b="1" dirty="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Rectangle 2">
            <a:extLst>
              <a:ext uri="{FF2B5EF4-FFF2-40B4-BE49-F238E27FC236}">
                <a16:creationId xmlns:a16="http://schemas.microsoft.com/office/drawing/2014/main" id="{E838FDF8-880A-8DA4-30E6-BFE4A462011B}"/>
              </a:ext>
            </a:extLst>
          </p:cNvPr>
          <p:cNvSpPr txBox="1">
            <a:spLocks noChangeArrowheads="1"/>
          </p:cNvSpPr>
          <p:nvPr/>
        </p:nvSpPr>
        <p:spPr bwMode="auto">
          <a:xfrm>
            <a:off x="2184400" y="55563"/>
            <a:ext cx="7924800" cy="609600"/>
          </a:xfrm>
          <a:prstGeom prst="rect">
            <a:avLst/>
          </a:prstGeom>
          <a:noFill/>
          <a:ln w="9525">
            <a:noFill/>
            <a:miter lim="800000"/>
            <a:headEnd/>
            <a:tailEnd/>
          </a:ln>
        </p:spPr>
        <p:txBody>
          <a:bodyPr anchor="ctr"/>
          <a:lstStyle/>
          <a:p>
            <a:pPr algn="ctr" fontAlgn="auto">
              <a:spcBef>
                <a:spcPts val="0"/>
              </a:spcBef>
              <a:spcAft>
                <a:spcPts val="0"/>
              </a:spcAft>
              <a:defRPr/>
            </a:pPr>
            <a:r>
              <a:rPr lang="vi-VN" b="1" kern="0" dirty="0">
                <a:solidFill>
                  <a:schemeClr val="accent4">
                    <a:lumMod val="50000"/>
                  </a:schemeClr>
                </a:solidFill>
                <a:latin typeface="Arial"/>
                <a:cs typeface="+mn-cs"/>
              </a:rPr>
              <a:t>BỘ TÀI NGUYÊN VÀ MÔI TRƯỜNG</a:t>
            </a:r>
          </a:p>
        </p:txBody>
      </p:sp>
      <p:pic>
        <p:nvPicPr>
          <p:cNvPr id="3077" name="Picture 13">
            <a:extLst>
              <a:ext uri="{FF2B5EF4-FFF2-40B4-BE49-F238E27FC236}">
                <a16:creationId xmlns:a16="http://schemas.microsoft.com/office/drawing/2014/main" id="{60AC6AB9-E62E-E8B6-B11A-6D544C6E7C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59425" y="766763"/>
            <a:ext cx="117475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ED6B6F00-91E8-E486-6CB6-9827C4DFD308}"/>
              </a:ext>
            </a:extLst>
          </p:cNvPr>
          <p:cNvGrpSpPr/>
          <p:nvPr/>
        </p:nvGrpSpPr>
        <p:grpSpPr>
          <a:xfrm>
            <a:off x="5634973" y="3678850"/>
            <a:ext cx="5870258" cy="3462730"/>
            <a:chOff x="4840761" y="3290500"/>
            <a:chExt cx="8572500" cy="5238750"/>
          </a:xfrm>
        </p:grpSpPr>
        <p:pic>
          <p:nvPicPr>
            <p:cNvPr id="18" name="Hình ảnh 17" descr="Ảnh có chứa máy tính, thiết kế&#10;&#10;Mô tả được tạo tự động">
              <a:extLst>
                <a:ext uri="{FF2B5EF4-FFF2-40B4-BE49-F238E27FC236}">
                  <a16:creationId xmlns:a16="http://schemas.microsoft.com/office/drawing/2014/main" id="{85275811-E115-2E20-353D-BA2820A5E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761" y="3290500"/>
              <a:ext cx="8572500" cy="5238750"/>
            </a:xfrm>
            <a:prstGeom prst="rect">
              <a:avLst/>
            </a:prstGeom>
          </p:spPr>
        </p:pic>
        <p:sp>
          <p:nvSpPr>
            <p:cNvPr id="19" name="Hình chữ nhật 18">
              <a:extLst>
                <a:ext uri="{FF2B5EF4-FFF2-40B4-BE49-F238E27FC236}">
                  <a16:creationId xmlns:a16="http://schemas.microsoft.com/office/drawing/2014/main" id="{43654C6A-03C6-B440-20D4-2E521C467A0E}"/>
                </a:ext>
              </a:extLst>
            </p:cNvPr>
            <p:cNvSpPr/>
            <p:nvPr/>
          </p:nvSpPr>
          <p:spPr>
            <a:xfrm>
              <a:off x="8698710" y="7192095"/>
              <a:ext cx="1314479" cy="718638"/>
            </a:xfrm>
            <a:prstGeom prst="rect">
              <a:avLst/>
            </a:prstGeom>
            <a:noFill/>
          </p:spPr>
          <p:txBody>
            <a:bodyPr wrap="none" lIns="91440" tIns="45720" rIns="91440" bIns="45720">
              <a:spAutoFit/>
            </a:bodyPr>
            <a:lstStyle/>
            <a:p>
              <a:pPr algn="ctr"/>
              <a:r>
                <a:rPr lang="en-US" sz="800" dirty="0">
                  <a:latin typeface="Times New Roman" panose="02020603050405020304" pitchFamily="18" charset="0"/>
                  <a:cs typeface="Times New Roman" panose="02020603050405020304" pitchFamily="18" charset="0"/>
                </a:rPr>
                <a:t>Hợp </a:t>
              </a:r>
              <a:r>
                <a:rPr lang="en-US" sz="800" dirty="0" err="1">
                  <a:latin typeface="Times New Roman" panose="02020603050405020304" pitchFamily="18" charset="0"/>
                  <a:cs typeface="Times New Roman" panose="02020603050405020304" pitchFamily="18" charset="0"/>
                </a:rPr>
                <a:t>đồng</a:t>
              </a:r>
              <a:r>
                <a:rPr lang="en-US" sz="800" dirty="0">
                  <a:latin typeface="Times New Roman" panose="02020603050405020304" pitchFamily="18" charset="0"/>
                  <a:cs typeface="Times New Roman" panose="02020603050405020304" pitchFamily="18" charset="0"/>
                </a:rPr>
                <a:t> </a:t>
              </a:r>
            </a:p>
            <a:p>
              <a:pPr algn="ctr"/>
              <a:r>
                <a:rPr lang="en-US" sz="800" dirty="0" err="1">
                  <a:latin typeface="Times New Roman" panose="02020603050405020304" pitchFamily="18" charset="0"/>
                  <a:cs typeface="Times New Roman" panose="02020603050405020304" pitchFamily="18" charset="0"/>
                </a:rPr>
                <a:t>chuyển</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nhượng</a:t>
              </a:r>
              <a:r>
                <a:rPr lang="en-US" sz="800" dirty="0">
                  <a:latin typeface="Times New Roman" panose="02020603050405020304" pitchFamily="18" charset="0"/>
                  <a:cs typeface="Times New Roman" panose="02020603050405020304" pitchFamily="18" charset="0"/>
                </a:rPr>
                <a:t> </a:t>
              </a:r>
              <a:br>
                <a:rPr lang="en-US" sz="800" dirty="0">
                  <a:latin typeface="Times New Roman" panose="02020603050405020304" pitchFamily="18" charset="0"/>
                  <a:cs typeface="Times New Roman" panose="02020603050405020304" pitchFamily="18" charset="0"/>
                </a:rPr>
              </a:br>
              <a:r>
                <a:rPr lang="en-US" sz="800" dirty="0" err="1">
                  <a:latin typeface="Times New Roman" panose="02020603050405020304" pitchFamily="18" charset="0"/>
                  <a:cs typeface="Times New Roman" panose="02020603050405020304" pitchFamily="18" charset="0"/>
                </a:rPr>
                <a:t>QSDĐ</a:t>
              </a:r>
              <a:endParaRPr lang="vi-VN" sz="800" dirty="0">
                <a:latin typeface="Times New Roman" panose="02020603050405020304" pitchFamily="18" charset="0"/>
                <a:cs typeface="Times New Roman" panose="02020603050405020304" pitchFamily="18" charset="0"/>
              </a:endParaRPr>
            </a:p>
          </p:txBody>
        </p:sp>
        <p:sp>
          <p:nvSpPr>
            <p:cNvPr id="20" name="Hình chữ nhật 19">
              <a:extLst>
                <a:ext uri="{FF2B5EF4-FFF2-40B4-BE49-F238E27FC236}">
                  <a16:creationId xmlns:a16="http://schemas.microsoft.com/office/drawing/2014/main" id="{F132ECF7-616E-27FE-90DF-8516E2CF45E4}"/>
                </a:ext>
              </a:extLst>
            </p:cNvPr>
            <p:cNvSpPr/>
            <p:nvPr/>
          </p:nvSpPr>
          <p:spPr>
            <a:xfrm rot="20645085">
              <a:off x="10493022" y="6990708"/>
              <a:ext cx="1175522" cy="527001"/>
            </a:xfrm>
            <a:prstGeom prst="rect">
              <a:avLst/>
            </a:prstGeom>
            <a:noFill/>
          </p:spPr>
          <p:txBody>
            <a:bodyPr wrap="none" lIns="91440" tIns="45720" rIns="91440" bIns="45720">
              <a:spAutoFit/>
            </a:bodyPr>
            <a:lstStyle/>
            <a:p>
              <a:pPr algn="ctr"/>
              <a:r>
                <a:rPr lang="en-US" sz="800" dirty="0" err="1">
                  <a:latin typeface="Times New Roman" panose="02020603050405020304" pitchFamily="18" charset="0"/>
                  <a:cs typeface="Times New Roman" panose="02020603050405020304" pitchFamily="18" charset="0"/>
                </a:rPr>
                <a:t>Giá</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trúng</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đấu</a:t>
              </a:r>
              <a:r>
                <a:rPr lang="en-US" sz="800" dirty="0">
                  <a:latin typeface="Times New Roman" panose="02020603050405020304" pitchFamily="18" charset="0"/>
                  <a:cs typeface="Times New Roman" panose="02020603050405020304" pitchFamily="18" charset="0"/>
                </a:rPr>
                <a:t> </a:t>
              </a:r>
            </a:p>
            <a:p>
              <a:pPr algn="ctr"/>
              <a:r>
                <a:rPr lang="en-US" sz="800" dirty="0" err="1">
                  <a:latin typeface="Times New Roman" panose="02020603050405020304" pitchFamily="18" charset="0"/>
                  <a:cs typeface="Times New Roman" panose="02020603050405020304" pitchFamily="18" charset="0"/>
                </a:rPr>
                <a:t>giá</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QSDĐ</a:t>
              </a:r>
              <a:endParaRPr lang="vi-VN" sz="800" dirty="0">
                <a:latin typeface="Times New Roman" panose="02020603050405020304" pitchFamily="18" charset="0"/>
                <a:cs typeface="Times New Roman" panose="02020603050405020304" pitchFamily="18" charset="0"/>
              </a:endParaRPr>
            </a:p>
          </p:txBody>
        </p:sp>
        <p:sp>
          <p:nvSpPr>
            <p:cNvPr id="21" name="Hình chữ nhật 20">
              <a:extLst>
                <a:ext uri="{FF2B5EF4-FFF2-40B4-BE49-F238E27FC236}">
                  <a16:creationId xmlns:a16="http://schemas.microsoft.com/office/drawing/2014/main" id="{B9AFAE8E-C5AE-3766-184E-45C34148F374}"/>
                </a:ext>
              </a:extLst>
            </p:cNvPr>
            <p:cNvSpPr/>
            <p:nvPr/>
          </p:nvSpPr>
          <p:spPr>
            <a:xfrm rot="1078827">
              <a:off x="6798788" y="6885050"/>
              <a:ext cx="1126766" cy="718638"/>
            </a:xfrm>
            <a:prstGeom prst="rect">
              <a:avLst/>
            </a:prstGeom>
            <a:noFill/>
          </p:spPr>
          <p:txBody>
            <a:bodyPr wrap="none" lIns="91440" tIns="45720" rIns="91440" bIns="45720">
              <a:spAutoFit/>
            </a:bodyPr>
            <a:lstStyle/>
            <a:p>
              <a:pPr algn="ctr"/>
              <a:r>
                <a:rPr lang="en-US" sz="800" dirty="0" err="1">
                  <a:latin typeface="Times New Roman" panose="02020603050405020304" pitchFamily="18" charset="0"/>
                  <a:cs typeface="Times New Roman" panose="02020603050405020304" pitchFamily="18" charset="0"/>
                </a:rPr>
                <a:t>Giá</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thu</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thập</a:t>
              </a:r>
              <a:r>
                <a:rPr lang="en-US" sz="800" dirty="0">
                  <a:latin typeface="Times New Roman" panose="02020603050405020304" pitchFamily="18" charset="0"/>
                  <a:cs typeface="Times New Roman" panose="02020603050405020304" pitchFamily="18" charset="0"/>
                </a:rPr>
                <a:t> </a:t>
              </a:r>
            </a:p>
            <a:p>
              <a:pPr algn="ctr"/>
              <a:r>
                <a:rPr lang="en-US" sz="800" dirty="0">
                  <a:latin typeface="Times New Roman" panose="02020603050405020304" pitchFamily="18" charset="0"/>
                  <a:cs typeface="Times New Roman" panose="02020603050405020304" pitchFamily="18" charset="0"/>
                </a:rPr>
                <a:t>qua </a:t>
              </a:r>
              <a:r>
                <a:rPr lang="en-US" sz="800" dirty="0" err="1">
                  <a:latin typeface="Times New Roman" panose="02020603050405020304" pitchFamily="18" charset="0"/>
                  <a:cs typeface="Times New Roman" panose="02020603050405020304" pitchFamily="18" charset="0"/>
                </a:rPr>
                <a:t>điều</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tra</a:t>
              </a:r>
              <a:r>
                <a:rPr lang="en-US" sz="800" dirty="0">
                  <a:latin typeface="Times New Roman" panose="02020603050405020304" pitchFamily="18" charset="0"/>
                  <a:cs typeface="Times New Roman" panose="02020603050405020304" pitchFamily="18" charset="0"/>
                </a:rPr>
                <a:t>,</a:t>
              </a:r>
            </a:p>
            <a:p>
              <a:pPr algn="ct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khảo</a:t>
              </a:r>
              <a:r>
                <a:rPr lang="en-US" sz="800" dirty="0">
                  <a:latin typeface="Times New Roman" panose="02020603050405020304" pitchFamily="18" charset="0"/>
                  <a:cs typeface="Times New Roman" panose="02020603050405020304" pitchFamily="18" charset="0"/>
                </a:rPr>
                <a:t> </a:t>
              </a:r>
              <a:r>
                <a:rPr lang="en-US" sz="800" dirty="0" err="1">
                  <a:latin typeface="Times New Roman" panose="02020603050405020304" pitchFamily="18" charset="0"/>
                  <a:cs typeface="Times New Roman" panose="02020603050405020304" pitchFamily="18" charset="0"/>
                </a:rPr>
                <a:t>sát</a:t>
              </a:r>
              <a:endParaRPr lang="vi-VN" sz="800" dirty="0">
                <a:latin typeface="Times New Roman" panose="02020603050405020304" pitchFamily="18" charset="0"/>
                <a:cs typeface="Times New Roman" panose="02020603050405020304" pitchFamily="18" charset="0"/>
              </a:endParaRPr>
            </a:p>
          </p:txBody>
        </p:sp>
      </p:grpSp>
      <p:sp>
        <p:nvSpPr>
          <p:cNvPr id="5" name="Hộp Văn bản 4">
            <a:extLst>
              <a:ext uri="{FF2B5EF4-FFF2-40B4-BE49-F238E27FC236}">
                <a16:creationId xmlns:a16="http://schemas.microsoft.com/office/drawing/2014/main" id="{BC0D197B-AFA7-C1DB-7420-4E59E998E746}"/>
              </a:ext>
            </a:extLst>
          </p:cNvPr>
          <p:cNvSpPr txBox="1"/>
          <p:nvPr/>
        </p:nvSpPr>
        <p:spPr>
          <a:xfrm>
            <a:off x="360219" y="317790"/>
            <a:ext cx="212436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endParaRPr lang="en-US" b="1" dirty="0">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D90B904A-7533-CB65-7BBD-E45A761E2FAD}"/>
              </a:ext>
            </a:extLst>
          </p:cNvPr>
          <p:cNvSpPr txBox="1"/>
          <p:nvPr/>
        </p:nvSpPr>
        <p:spPr>
          <a:xfrm>
            <a:off x="1525483" y="811672"/>
            <a:ext cx="9141034" cy="323165"/>
          </a:xfrm>
          <a:prstGeom prst="rect">
            <a:avLst/>
          </a:prstGeom>
          <a:noFill/>
        </p:spPr>
        <p:txBody>
          <a:bodyPr wrap="square">
            <a:spAutoFit/>
          </a:bodyPr>
          <a:lstStyle/>
          <a:p>
            <a:pPr indent="457200" algn="just">
              <a:lnSpc>
                <a:spcPts val="1800"/>
              </a:lnSpc>
              <a:spcBef>
                <a:spcPts val="300"/>
              </a:spcBef>
            </a:pPr>
            <a:r>
              <a:rPr lang="en-US" b="1"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Cách</a:t>
            </a:r>
            <a:r>
              <a:rPr lang="en-US" b="1"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 </a:t>
            </a:r>
            <a:r>
              <a:rPr lang="en-US" b="1"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xây</a:t>
            </a:r>
            <a:r>
              <a:rPr lang="en-US" b="1"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 </a:t>
            </a:r>
            <a:r>
              <a:rPr lang="en-US" b="1"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dựng</a:t>
            </a:r>
            <a:r>
              <a:rPr lang="en-US" b="1"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 b</a:t>
            </a:r>
            <a:r>
              <a:rPr lang="vi-VN" sz="1800" b="1" i="0" u="none" strike="noStrike" dirty="0">
                <a:solidFill>
                  <a:schemeClr val="accent5">
                    <a:lumMod val="75000"/>
                  </a:schemeClr>
                </a:solidFill>
                <a:effectLst/>
                <a:highlight>
                  <a:srgbClr val="FFFFFF"/>
                </a:highlight>
                <a:latin typeface="Times New Roman" panose="02020603050405020304" pitchFamily="18" charset="0"/>
                <a:cs typeface="Times New Roman" panose="02020603050405020304" pitchFamily="18" charset="0"/>
              </a:rPr>
              <a:t>ảng giá đất đến từng thửa đất trên cơ sở vùng giá trị, thửa đất chuẩn</a:t>
            </a:r>
            <a:endParaRPr lang="en-US" sz="1800"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4C9F483D-22F0-7662-DADE-B4F40E91CFDF}"/>
              </a:ext>
            </a:extLst>
          </p:cNvPr>
          <p:cNvSpPr txBox="1"/>
          <p:nvPr/>
        </p:nvSpPr>
        <p:spPr>
          <a:xfrm>
            <a:off x="1081311" y="1309184"/>
            <a:ext cx="9953177" cy="369332"/>
          </a:xfrm>
          <a:prstGeom prst="rect">
            <a:avLst/>
          </a:prstGeom>
          <a:gradFill>
            <a:gsLst>
              <a:gs pos="0">
                <a:schemeClr val="accent1">
                  <a:lumMod val="5000"/>
                  <a:lumOff val="95000"/>
                </a:schemeClr>
              </a:gs>
              <a:gs pos="100000">
                <a:schemeClr val="accent2">
                  <a:lumMod val="60000"/>
                  <a:lumOff val="40000"/>
                </a:schemeClr>
              </a:gs>
            </a:gsLst>
            <a:lin ang="5400000" scaled="1"/>
          </a:gradFill>
        </p:spPr>
        <p:txBody>
          <a:bodyPr wrap="square">
            <a:spAutoFit/>
          </a:bodyPr>
          <a:lstStyle/>
          <a:p>
            <a:pPr>
              <a:spcBef>
                <a:spcPts val="600"/>
              </a:spcBef>
              <a:spcAft>
                <a:spcPts val="600"/>
              </a:spcAft>
            </a:pPr>
            <a:r>
              <a:rPr lang="vi-VN" sz="1800" b="1" i="0" u="none" strike="noStrike" dirty="0">
                <a:solidFill>
                  <a:schemeClr val="accent2">
                    <a:lumMod val="50000"/>
                  </a:schemeClr>
                </a:solidFill>
                <a:effectLst/>
                <a:latin typeface="+mj-lt"/>
              </a:rPr>
              <a:t>Điều kiện khu vực xây dựng bảng giá đất đến từng thửa đất trên cơ sở vùng giá trị, thửa đất chuẩn</a:t>
            </a:r>
            <a:endParaRPr lang="en-US" sz="1800" b="1" i="0" u="none" strike="noStrike" dirty="0">
              <a:solidFill>
                <a:schemeClr val="accent2">
                  <a:lumMod val="50000"/>
                </a:schemeClr>
              </a:solidFill>
              <a:effectLst/>
              <a:latin typeface="+mj-lt"/>
            </a:endParaRPr>
          </a:p>
        </p:txBody>
      </p:sp>
      <p:sp>
        <p:nvSpPr>
          <p:cNvPr id="6" name="Hộp Văn bản 5">
            <a:extLst>
              <a:ext uri="{FF2B5EF4-FFF2-40B4-BE49-F238E27FC236}">
                <a16:creationId xmlns:a16="http://schemas.microsoft.com/office/drawing/2014/main" id="{12470BB4-1807-7244-67CF-385D19EAA4E4}"/>
              </a:ext>
            </a:extLst>
          </p:cNvPr>
          <p:cNvSpPr txBox="1"/>
          <p:nvPr/>
        </p:nvSpPr>
        <p:spPr>
          <a:xfrm>
            <a:off x="1081311" y="2011680"/>
            <a:ext cx="4114800" cy="2031325"/>
          </a:xfrm>
          <a:prstGeom prst="rect">
            <a:avLst/>
          </a:prstGeom>
          <a:noFill/>
          <a:ln w="63500">
            <a:gradFill>
              <a:gsLst>
                <a:gs pos="100000">
                  <a:schemeClr val="accent2">
                    <a:lumMod val="75000"/>
                  </a:schemeClr>
                </a:gs>
                <a:gs pos="2857">
                  <a:srgbClr val="FEFEFD"/>
                </a:gs>
              </a:gsLst>
              <a:lin ang="5400000" scaled="1"/>
            </a:gradFill>
          </a:ln>
        </p:spPr>
        <p:txBody>
          <a:bodyPr wrap="square">
            <a:spAutoFit/>
          </a:bodyPr>
          <a:lstStyle/>
          <a:p>
            <a:pPr algn="just">
              <a:spcBef>
                <a:spcPts val="600"/>
              </a:spcBef>
              <a:spcAft>
                <a:spcPts val="600"/>
              </a:spcAft>
            </a:pPr>
            <a:r>
              <a:rPr lang="vi-VN" sz="1800" b="0" i="0" dirty="0">
                <a:solidFill>
                  <a:srgbClr val="000000"/>
                </a:solidFill>
                <a:effectLst/>
                <a:highlight>
                  <a:srgbClr val="FFFFFF"/>
                </a:highlight>
                <a:latin typeface="+mj-lt"/>
              </a:rPr>
              <a:t>Có bản đồ địa chính số được chỉnh lý, cập nhật khi có sự thay đổi về hình dạng, kích thước, diện tích thửa đất và các yếu tố khác có liên quan đến nội dung bản đồ địa chính và đồng thời được cập nhật vào cơ sở dữ liệu quốc gia về đất đai theo quy định của pháp luật về bản đồ địa chính.</a:t>
            </a:r>
            <a:endParaRPr lang="vi-VN" b="0" i="0" dirty="0">
              <a:solidFill>
                <a:srgbClr val="000000"/>
              </a:solidFill>
              <a:effectLst/>
              <a:highlight>
                <a:srgbClr val="FFFFFF"/>
              </a:highlight>
              <a:latin typeface="+mj-lt"/>
            </a:endParaRPr>
          </a:p>
        </p:txBody>
      </p:sp>
      <p:sp>
        <p:nvSpPr>
          <p:cNvPr id="10" name="Hộp Văn bản 9">
            <a:extLst>
              <a:ext uri="{FF2B5EF4-FFF2-40B4-BE49-F238E27FC236}">
                <a16:creationId xmlns:a16="http://schemas.microsoft.com/office/drawing/2014/main" id="{9A402B35-9C2F-A7FF-5BFA-FB6D4F48EF80}"/>
              </a:ext>
            </a:extLst>
          </p:cNvPr>
          <p:cNvSpPr txBox="1"/>
          <p:nvPr/>
        </p:nvSpPr>
        <p:spPr>
          <a:xfrm>
            <a:off x="6462488" y="2011680"/>
            <a:ext cx="4114800" cy="2031325"/>
          </a:xfrm>
          <a:prstGeom prst="rect">
            <a:avLst/>
          </a:prstGeom>
          <a:noFill/>
          <a:ln w="63500">
            <a:gradFill>
              <a:gsLst>
                <a:gs pos="100000">
                  <a:schemeClr val="accent2">
                    <a:lumMod val="75000"/>
                  </a:schemeClr>
                </a:gs>
                <a:gs pos="2857">
                  <a:srgbClr val="FEFEFD"/>
                </a:gs>
              </a:gsLst>
              <a:lin ang="5400000" scaled="1"/>
            </a:gradFill>
          </a:ln>
        </p:spPr>
        <p:txBody>
          <a:bodyPr wrap="square">
            <a:spAutoFit/>
          </a:bodyPr>
          <a:lstStyle/>
          <a:p>
            <a:pPr algn="just">
              <a:spcBef>
                <a:spcPts val="600"/>
              </a:spcBef>
              <a:spcAft>
                <a:spcPts val="600"/>
              </a:spcAft>
            </a:pPr>
            <a:r>
              <a:rPr lang="vi-VN" sz="1800" b="0" i="0" dirty="0">
                <a:solidFill>
                  <a:srgbClr val="000000"/>
                </a:solidFill>
                <a:effectLst/>
                <a:highlight>
                  <a:srgbClr val="FFFFFF"/>
                </a:highlight>
                <a:latin typeface="+mj-lt"/>
              </a:rPr>
              <a:t>Có cơ sở dữ liệu giá đất gồm: giá đất được ghi trong hợp đồng </a:t>
            </a:r>
            <a:r>
              <a:rPr lang="vi-VN" dirty="0">
                <a:solidFill>
                  <a:srgbClr val="000000"/>
                </a:solidFill>
                <a:highlight>
                  <a:srgbClr val="FFFFFF"/>
                </a:highlight>
                <a:latin typeface="Times New Roman" panose="02020603050405020304" pitchFamily="18" charset="0"/>
                <a:cs typeface="Times New Roman" panose="02020603050405020304" pitchFamily="18" charset="0"/>
              </a:rPr>
              <a:t>chuyển</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nhượng</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quyền</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sử</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vi-VN" dirty="0">
                <a:solidFill>
                  <a:srgbClr val="000000"/>
                </a:solidFill>
                <a:highlight>
                  <a:srgbClr val="FFFFFF"/>
                </a:highlight>
                <a:latin typeface="Times New Roman" panose="02020603050405020304" pitchFamily="18" charset="0"/>
                <a:cs typeface="Times New Roman" panose="02020603050405020304" pitchFamily="18" charset="0"/>
              </a:rPr>
              <a:t>dụng đất; giá trúng đấu giá quyền sử dụng đất sau khi hoàn thành nghĩa vụ tài chính; thông tin giá đất thu thập </a:t>
            </a:r>
            <a:r>
              <a:rPr lang="vi-VN" dirty="0">
                <a:solidFill>
                  <a:srgbClr val="000000"/>
                </a:solidFill>
                <a:highlight>
                  <a:srgbClr val="FFFFFF"/>
                </a:highlight>
                <a:latin typeface="+mj-lt"/>
              </a:rPr>
              <a:t>qua điều tra, khảo sát trong thời gian 24 </a:t>
            </a:r>
            <a:r>
              <a:rPr lang="vi-VN" sz="1800" b="0" i="0" dirty="0">
                <a:solidFill>
                  <a:srgbClr val="000000"/>
                </a:solidFill>
                <a:effectLst/>
                <a:highlight>
                  <a:srgbClr val="FFFFFF"/>
                </a:highlight>
                <a:latin typeface="+mj-lt"/>
              </a:rPr>
              <a:t>tháng tính từ thời điểm định giá đất trở về trước.</a:t>
            </a:r>
            <a:endParaRPr lang="vi-VN" b="0" i="0" dirty="0">
              <a:solidFill>
                <a:srgbClr val="000000"/>
              </a:solidFill>
              <a:effectLst/>
              <a:highlight>
                <a:srgbClr val="FFFFFF"/>
              </a:highlight>
              <a:latin typeface="+mj-lt"/>
            </a:endParaRPr>
          </a:p>
        </p:txBody>
      </p:sp>
      <p:sp>
        <p:nvSpPr>
          <p:cNvPr id="11" name="Hình chữ nhật 10">
            <a:extLst>
              <a:ext uri="{FF2B5EF4-FFF2-40B4-BE49-F238E27FC236}">
                <a16:creationId xmlns:a16="http://schemas.microsoft.com/office/drawing/2014/main" id="{411E8B28-EABE-EFBC-4C68-6A547319EFA0}"/>
              </a:ext>
            </a:extLst>
          </p:cNvPr>
          <p:cNvSpPr/>
          <p:nvPr/>
        </p:nvSpPr>
        <p:spPr>
          <a:xfrm>
            <a:off x="416409" y="1694212"/>
            <a:ext cx="734394" cy="1015663"/>
          </a:xfrm>
          <a:prstGeom prst="rect">
            <a:avLst/>
          </a:prstGeom>
          <a:noFill/>
        </p:spPr>
        <p:txBody>
          <a:bodyPr wrap="square" lIns="91440" tIns="45720" rIns="91440" bIns="45720">
            <a:spAutoFit/>
          </a:bodyPr>
          <a:lstStyle/>
          <a:p>
            <a:pPr algn="ctr"/>
            <a:r>
              <a:rPr lang="en-US" sz="60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1</a:t>
            </a:r>
            <a:endParaRPr lang="vi-VN" sz="60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2" name="Hình chữ nhật 11">
            <a:extLst>
              <a:ext uri="{FF2B5EF4-FFF2-40B4-BE49-F238E27FC236}">
                <a16:creationId xmlns:a16="http://schemas.microsoft.com/office/drawing/2014/main" id="{5C320966-DEB7-9DA1-D85C-1B2FB830CC31}"/>
              </a:ext>
            </a:extLst>
          </p:cNvPr>
          <p:cNvSpPr/>
          <p:nvPr/>
        </p:nvSpPr>
        <p:spPr>
          <a:xfrm>
            <a:off x="5861013" y="1694212"/>
            <a:ext cx="734394" cy="1015663"/>
          </a:xfrm>
          <a:prstGeom prst="rect">
            <a:avLst/>
          </a:prstGeom>
          <a:noFill/>
        </p:spPr>
        <p:txBody>
          <a:bodyPr wrap="squar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2</a:t>
            </a:r>
            <a:endParaRPr lang="vi-VN" sz="60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14" name="Hình ảnh 13" descr="Ảnh có chứa văn bản, đa phương tiện, phần mềm, Phần mềm đa phương tiện&#10;&#10;Mô tả được tạo tự động">
            <a:extLst>
              <a:ext uri="{FF2B5EF4-FFF2-40B4-BE49-F238E27FC236}">
                <a16:creationId xmlns:a16="http://schemas.microsoft.com/office/drawing/2014/main" id="{7848EDD0-099F-1038-544D-368C54062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48126"/>
            <a:ext cx="6010818" cy="2896185"/>
          </a:xfrm>
          <a:prstGeom prst="rect">
            <a:avLst/>
          </a:prstGeom>
        </p:spPr>
      </p:pic>
    </p:spTree>
    <p:extLst>
      <p:ext uri="{BB962C8B-B14F-4D97-AF65-F5344CB8AC3E}">
        <p14:creationId xmlns:p14="http://schemas.microsoft.com/office/powerpoint/2010/main" val="472401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C0D197B-AFA7-C1DB-7420-4E59E998E746}"/>
              </a:ext>
            </a:extLst>
          </p:cNvPr>
          <p:cNvSpPr txBox="1"/>
          <p:nvPr/>
        </p:nvSpPr>
        <p:spPr>
          <a:xfrm>
            <a:off x="360219" y="317790"/>
            <a:ext cx="212436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endParaRPr lang="en-US" b="1" dirty="0">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4C9F483D-22F0-7662-DADE-B4F40E91CFDF}"/>
              </a:ext>
            </a:extLst>
          </p:cNvPr>
          <p:cNvSpPr txBox="1"/>
          <p:nvPr/>
        </p:nvSpPr>
        <p:spPr>
          <a:xfrm>
            <a:off x="997526" y="1243082"/>
            <a:ext cx="10472985" cy="369332"/>
          </a:xfrm>
          <a:prstGeom prst="rect">
            <a:avLst/>
          </a:prstGeom>
          <a:gradFill>
            <a:gsLst>
              <a:gs pos="0">
                <a:schemeClr val="accent1">
                  <a:lumMod val="5000"/>
                  <a:lumOff val="95000"/>
                </a:schemeClr>
              </a:gs>
              <a:gs pos="100000">
                <a:schemeClr val="accent2">
                  <a:lumMod val="60000"/>
                  <a:lumOff val="40000"/>
                </a:schemeClr>
              </a:gs>
            </a:gsLst>
            <a:lin ang="5400000" scaled="1"/>
          </a:gradFill>
        </p:spPr>
        <p:txBody>
          <a:bodyPr wrap="square">
            <a:spAutoFit/>
          </a:bodyPr>
          <a:lstStyle/>
          <a:p>
            <a:pPr algn="ctr">
              <a:spcBef>
                <a:spcPts val="600"/>
              </a:spcBef>
              <a:spcAft>
                <a:spcPts val="600"/>
              </a:spcAft>
            </a:pPr>
            <a:r>
              <a:rPr lang="en-US" b="1" dirty="0">
                <a:solidFill>
                  <a:schemeClr val="accent2">
                    <a:lumMod val="50000"/>
                  </a:schemeClr>
                </a:solidFill>
                <a:latin typeface="Times New Roman "/>
              </a:rPr>
              <a:t>Quy </a:t>
            </a:r>
            <a:r>
              <a:rPr lang="en-US" b="1" dirty="0" err="1">
                <a:solidFill>
                  <a:schemeClr val="accent2">
                    <a:lumMod val="50000"/>
                  </a:schemeClr>
                </a:solidFill>
                <a:latin typeface="Times New Roman "/>
              </a:rPr>
              <a:t>trình</a:t>
            </a:r>
            <a:r>
              <a:rPr lang="en-US" sz="1800" b="1" i="0" u="none" strike="noStrike" dirty="0">
                <a:solidFill>
                  <a:schemeClr val="accent2">
                    <a:lumMod val="50000"/>
                  </a:schemeClr>
                </a:solidFill>
                <a:effectLst/>
                <a:latin typeface="Times New Roman "/>
              </a:rPr>
              <a:t> </a:t>
            </a:r>
            <a:r>
              <a:rPr lang="en-US" sz="1800" b="1" i="0" u="none" strike="noStrike" dirty="0" err="1">
                <a:solidFill>
                  <a:schemeClr val="accent2">
                    <a:lumMod val="50000"/>
                  </a:schemeClr>
                </a:solidFill>
                <a:effectLst/>
                <a:latin typeface="Times New Roman "/>
              </a:rPr>
              <a:t>thực</a:t>
            </a:r>
            <a:r>
              <a:rPr lang="en-US" sz="1800" b="1" i="0" u="none" strike="noStrike" dirty="0">
                <a:solidFill>
                  <a:schemeClr val="accent2">
                    <a:lumMod val="50000"/>
                  </a:schemeClr>
                </a:solidFill>
                <a:effectLst/>
                <a:latin typeface="Times New Roman "/>
              </a:rPr>
              <a:t> </a:t>
            </a:r>
            <a:r>
              <a:rPr lang="en-US" sz="1800" b="1" i="0" u="none" strike="noStrike" dirty="0" err="1">
                <a:solidFill>
                  <a:schemeClr val="accent2">
                    <a:lumMod val="50000"/>
                  </a:schemeClr>
                </a:solidFill>
                <a:effectLst/>
                <a:latin typeface="Times New Roman "/>
              </a:rPr>
              <a:t>hiện</a:t>
            </a:r>
            <a:endParaRPr lang="vi-VN" sz="1800" b="1" i="0" u="none" strike="noStrike" dirty="0">
              <a:solidFill>
                <a:schemeClr val="accent2">
                  <a:lumMod val="50000"/>
                </a:schemeClr>
              </a:solidFill>
              <a:effectLst/>
              <a:latin typeface="Times New Roman "/>
            </a:endParaRPr>
          </a:p>
        </p:txBody>
      </p:sp>
      <p:sp>
        <p:nvSpPr>
          <p:cNvPr id="4" name="Hộp Văn bản 3">
            <a:extLst>
              <a:ext uri="{FF2B5EF4-FFF2-40B4-BE49-F238E27FC236}">
                <a16:creationId xmlns:a16="http://schemas.microsoft.com/office/drawing/2014/main" id="{82E9FDC6-43A4-491A-8175-0DAA46D65D23}"/>
              </a:ext>
            </a:extLst>
          </p:cNvPr>
          <p:cNvSpPr txBox="1"/>
          <p:nvPr/>
        </p:nvSpPr>
        <p:spPr>
          <a:xfrm>
            <a:off x="997526" y="1777655"/>
            <a:ext cx="10472985" cy="4862870"/>
          </a:xfrm>
          <a:prstGeom prst="rect">
            <a:avLst/>
          </a:prstGeom>
          <a:noFill/>
          <a:ln w="60325" cmpd="thickThin">
            <a:solidFill>
              <a:schemeClr val="accent2">
                <a:lumMod val="50000"/>
              </a:schemeClr>
            </a:solidFill>
          </a:ln>
        </p:spPr>
        <p:txBody>
          <a:bodyPr wrap="square">
            <a:spAutoFit/>
          </a:bodyPr>
          <a:lstStyle/>
          <a:p>
            <a:pPr marL="285750" indent="-285750" algn="just">
              <a:spcBef>
                <a:spcPts val="600"/>
              </a:spcBef>
              <a:buFont typeface="Wingdings" panose="05000000000000000000" pitchFamily="2" charset="2"/>
              <a:buChar char="v"/>
            </a:pPr>
            <a:r>
              <a:rPr lang="vi-VN" sz="1800" b="1" i="0" u="none" strike="noStrike" dirty="0">
                <a:solidFill>
                  <a:schemeClr val="accent4">
                    <a:lumMod val="50000"/>
                  </a:schemeClr>
                </a:solidFill>
                <a:effectLst/>
                <a:latin typeface="+mj-lt"/>
              </a:rPr>
              <a:t>Điều tra, khảo sát, thu thập và tổng hợp thông tin</a:t>
            </a:r>
            <a:r>
              <a:rPr lang="en-US" sz="1800" b="1" i="0" u="none" strike="noStrike" dirty="0">
                <a:solidFill>
                  <a:schemeClr val="accent4">
                    <a:lumMod val="50000"/>
                  </a:schemeClr>
                </a:solidFill>
                <a:effectLst/>
                <a:latin typeface="+mj-lt"/>
              </a:rPr>
              <a:t>: </a:t>
            </a:r>
            <a:r>
              <a:rPr lang="vi-VN" sz="1800" b="0" i="0" dirty="0">
                <a:solidFill>
                  <a:schemeClr val="accent4">
                    <a:lumMod val="50000"/>
                  </a:schemeClr>
                </a:solidFill>
                <a:effectLst/>
                <a:latin typeface="Times New Roman" panose="02020603050405020304" pitchFamily="18" charset="0"/>
                <a:cs typeface="Times New Roman" panose="02020603050405020304" pitchFamily="18" charset="0"/>
              </a:rPr>
              <a:t>đặc tính của tất cả các thửa đất</a:t>
            </a:r>
            <a:r>
              <a:rPr lang="en-US" sz="1800" b="0" i="0" dirty="0">
                <a:solidFill>
                  <a:schemeClr val="accent4">
                    <a:lumMod val="50000"/>
                  </a:schemeClr>
                </a:solidFill>
                <a:effectLst/>
                <a:latin typeface="Times New Roman" panose="02020603050405020304" pitchFamily="18" charset="0"/>
                <a:cs typeface="Times New Roman" panose="02020603050405020304" pitchFamily="18" charset="0"/>
              </a:rPr>
              <a:t>; t</a:t>
            </a:r>
            <a:r>
              <a:rPr lang="vi-VN" sz="1800" b="0" i="0" dirty="0">
                <a:solidFill>
                  <a:schemeClr val="accent4">
                    <a:lumMod val="50000"/>
                  </a:schemeClr>
                </a:solidFill>
                <a:effectLst/>
                <a:latin typeface="Times New Roman" panose="02020603050405020304" pitchFamily="18" charset="0"/>
                <a:cs typeface="Times New Roman" panose="02020603050405020304" pitchFamily="18" charset="0"/>
              </a:rPr>
              <a:t>hông tin đầu vào</a:t>
            </a:r>
            <a:endParaRPr lang="en-US" sz="1800" b="0" i="0" dirty="0">
              <a:solidFill>
                <a:schemeClr val="accent4">
                  <a:lumMod val="50000"/>
                </a:schemeClr>
              </a:solidFill>
              <a:effectLst/>
              <a:latin typeface="Times New Roman" panose="02020603050405020304" pitchFamily="18" charset="0"/>
              <a:cs typeface="Times New Roman" panose="02020603050405020304" pitchFamily="18" charset="0"/>
            </a:endParaRPr>
          </a:p>
          <a:p>
            <a:pPr marL="285750" indent="-285750" algn="just">
              <a:spcBef>
                <a:spcPts val="600"/>
              </a:spcBef>
              <a:buFont typeface="Wingdings" panose="05000000000000000000" pitchFamily="2" charset="2"/>
              <a:buChar char="v"/>
            </a:pPr>
            <a:r>
              <a:rPr lang="vi-VN" sz="1800" b="1" i="0" u="none" strike="noStrike" dirty="0">
                <a:solidFill>
                  <a:schemeClr val="accent4">
                    <a:lumMod val="50000"/>
                  </a:schemeClr>
                </a:solidFill>
                <a:effectLst/>
                <a:latin typeface="+mj-lt"/>
              </a:rPr>
              <a:t>Thiết lập vùng giá trị</a:t>
            </a:r>
            <a:r>
              <a:rPr lang="en-US" sz="1800" b="1" i="0" u="none" strike="noStrike" dirty="0">
                <a:solidFill>
                  <a:schemeClr val="accent4">
                    <a:lumMod val="50000"/>
                  </a:schemeClr>
                </a:solidFill>
                <a:effectLst/>
                <a:latin typeface="+mj-lt"/>
              </a:rPr>
              <a:t> :</a:t>
            </a:r>
            <a:r>
              <a:rPr lang="en-US" sz="1800" i="0" u="none" strike="noStrike" dirty="0">
                <a:solidFill>
                  <a:schemeClr val="accent4">
                    <a:lumMod val="50000"/>
                  </a:schemeClr>
                </a:solidFill>
                <a:effectLst/>
                <a:latin typeface="Times New Roman "/>
              </a:rPr>
              <a:t> </a:t>
            </a:r>
            <a:r>
              <a:rPr lang="en-US" dirty="0" err="1">
                <a:solidFill>
                  <a:schemeClr val="accent4">
                    <a:lumMod val="50000"/>
                  </a:schemeClr>
                </a:solidFill>
                <a:latin typeface="Times New Roman "/>
              </a:rPr>
              <a:t>l</a:t>
            </a:r>
            <a:r>
              <a:rPr lang="en-US" dirty="0" err="1">
                <a:solidFill>
                  <a:schemeClr val="accent4">
                    <a:lumMod val="50000"/>
                  </a:schemeClr>
                </a:solidFill>
                <a:latin typeface="Times New Roman "/>
                <a:cs typeface="Times New Roman" panose="02020603050405020304" pitchFamily="18" charset="0"/>
              </a:rPr>
              <a:t>ựa</a:t>
            </a:r>
            <a:r>
              <a:rPr lang="en-US" dirty="0">
                <a:solidFill>
                  <a:schemeClr val="accent4">
                    <a:lumMod val="50000"/>
                  </a:schemeClr>
                </a:solidFill>
                <a:latin typeface="Times New Roman "/>
                <a:cs typeface="Times New Roman" panose="02020603050405020304" pitchFamily="18" charset="0"/>
              </a:rPr>
              <a:t> </a:t>
            </a:r>
            <a:r>
              <a:rPr lang="vi-VN" sz="1800" b="0" i="0" dirty="0">
                <a:solidFill>
                  <a:schemeClr val="accent4">
                    <a:lumMod val="50000"/>
                  </a:schemeClr>
                </a:solidFill>
                <a:effectLst/>
                <a:latin typeface="Times New Roman" panose="02020603050405020304" pitchFamily="18" charset="0"/>
                <a:cs typeface="Times New Roman" panose="02020603050405020304" pitchFamily="18" charset="0"/>
              </a:rPr>
              <a:t>chọn yếu tố ảnh hưởng đến giá đất để thiết lập vùng giá trị</a:t>
            </a:r>
            <a:endParaRPr lang="en-US" sz="1800" b="0" i="0" dirty="0">
              <a:solidFill>
                <a:schemeClr val="accent4">
                  <a:lumMod val="50000"/>
                </a:schemeClr>
              </a:solidFill>
              <a:effectLst/>
              <a:latin typeface="Times New Roman" panose="02020603050405020304" pitchFamily="18" charset="0"/>
              <a:cs typeface="Times New Roman" panose="02020603050405020304" pitchFamily="18" charset="0"/>
            </a:endParaRPr>
          </a:p>
          <a:p>
            <a:pPr marL="285750" indent="-285750" algn="just">
              <a:spcBef>
                <a:spcPts val="600"/>
              </a:spcBef>
              <a:buFont typeface="Wingdings" panose="05000000000000000000" pitchFamily="2" charset="2"/>
              <a:buChar char="v"/>
            </a:pPr>
            <a:r>
              <a:rPr lang="vi-VN" sz="1800" b="1" i="0" u="none" strike="noStrike" dirty="0">
                <a:solidFill>
                  <a:schemeClr val="accent4">
                    <a:lumMod val="50000"/>
                  </a:schemeClr>
                </a:solidFill>
                <a:effectLst/>
                <a:latin typeface="+mj-lt"/>
              </a:rPr>
              <a:t>Lựa chọn thửa đất chuẩn và xác định giá cho thửa đất chuẩn</a:t>
            </a:r>
          </a:p>
          <a:p>
            <a:pPr marL="548640" indent="-285750" algn="just">
              <a:spcBef>
                <a:spcPts val="600"/>
              </a:spcBef>
              <a:buFont typeface="Wingdings" panose="05000000000000000000" pitchFamily="2" charset="2"/>
              <a:buChar char="Ø"/>
            </a:pPr>
            <a:r>
              <a:rPr lang="en-US"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a:t>
            </a:r>
            <a:r>
              <a:rPr lang="vi-VN" sz="1800" b="0" i="0"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hửa</a:t>
            </a:r>
            <a:r>
              <a:rPr lang="vi-VN"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đất chuẩn</a:t>
            </a:r>
            <a:r>
              <a:rPr lang="en-US"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c</a:t>
            </a:r>
            <a:r>
              <a:rPr lang="vi-VN"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ó các đặc tính về diện tích, hình thể, kích thước mang tính đại diện cho các thửa đất trong vùng giá trị; </a:t>
            </a:r>
            <a:r>
              <a:rPr lang="en-US"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c</a:t>
            </a:r>
            <a:r>
              <a:rPr lang="vi-VN"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ó tính ổn định về vị trí, mục đích, hình dáng, quy hoạch</a:t>
            </a:r>
            <a:r>
              <a:rPr lang="en-US"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a:t>
            </a:r>
          </a:p>
          <a:p>
            <a:pPr marL="548640" indent="-285750" algn="just">
              <a:spcBef>
                <a:spcPts val="600"/>
              </a:spcBef>
              <a:buFont typeface="Wingdings" panose="05000000000000000000" pitchFamily="2" charset="2"/>
              <a:buChar char="Ø"/>
            </a:pPr>
            <a:r>
              <a:rPr lang="vi-VN" sz="1800" b="0" i="0" spc="-2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Xác định giá cho thửa đất chuẩn</a:t>
            </a:r>
            <a:r>
              <a:rPr lang="en-US" sz="1800" b="0" i="0" spc="-2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T</a:t>
            </a:r>
            <a:r>
              <a:rPr lang="vi-VN" spc="-20"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hửa</a:t>
            </a:r>
            <a:r>
              <a:rPr lang="vi-VN"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đất chuẩn có thông tin đầu vào</a:t>
            </a:r>
            <a:r>
              <a:rPr lang="en-US"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spc="-20"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thì</a:t>
            </a:r>
            <a:r>
              <a:rPr lang="en-US"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vi-VN"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giá của thửa đất chuẩn là thông tin đầu vào;</a:t>
            </a:r>
            <a:r>
              <a:rPr lang="en-US"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t</a:t>
            </a:r>
            <a:r>
              <a:rPr lang="vi-VN" spc="-20"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hửa</a:t>
            </a:r>
            <a:r>
              <a:rPr lang="vi-VN"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đất chuẩn không có thông tin </a:t>
            </a:r>
            <a:r>
              <a:rPr lang="en-US" spc="-20"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đầu</a:t>
            </a:r>
            <a:r>
              <a:rPr lang="en-US"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spc="-20"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vào</a:t>
            </a:r>
            <a:r>
              <a:rPr lang="en-US"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spc="-20"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thì</a:t>
            </a:r>
            <a:r>
              <a:rPr lang="en-US"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vi-VN"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xác định thông qua các phương pháp </a:t>
            </a:r>
            <a:r>
              <a:rPr lang="en-US" spc="-2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SS, TN, TD.</a:t>
            </a:r>
            <a:endParaRPr lang="vi-VN" b="0" i="0" spc="-2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buFont typeface="Wingdings" panose="05000000000000000000" pitchFamily="2" charset="2"/>
              <a:buChar char="v"/>
            </a:pPr>
            <a:r>
              <a:rPr lang="vi-VN" sz="1800" b="1" i="0" u="none" strike="noStrike" dirty="0">
                <a:solidFill>
                  <a:schemeClr val="accent4">
                    <a:lumMod val="50000"/>
                  </a:schemeClr>
                </a:solidFill>
                <a:effectLst/>
                <a:latin typeface="Times New Roman" panose="02020603050405020304" pitchFamily="18" charset="0"/>
                <a:cs typeface="Times New Roman" panose="02020603050405020304" pitchFamily="18" charset="0"/>
              </a:rPr>
              <a:t>Lập bảng tỷ lệ so sánh</a:t>
            </a:r>
            <a:r>
              <a:rPr lang="en-US" sz="1800" b="1" i="0" u="none" strike="noStrike" dirty="0">
                <a:solidFill>
                  <a:schemeClr val="accent4">
                    <a:lumMod val="50000"/>
                  </a:schemeClr>
                </a:solidFill>
                <a:effectLst/>
                <a:latin typeface="Times New Roman" panose="02020603050405020304" pitchFamily="18" charset="0"/>
                <a:cs typeface="Times New Roman" panose="02020603050405020304" pitchFamily="18" charset="0"/>
              </a:rPr>
              <a:t>: </a:t>
            </a:r>
            <a:r>
              <a:rPr lang="vi-VN"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Bảng tỷ lệ so sánh quy định cách thức điều chỉnh để </a:t>
            </a:r>
            <a:r>
              <a:rPr lang="en-US"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xác</a:t>
            </a:r>
            <a:r>
              <a:rPr lang="en-US"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định</a:t>
            </a:r>
            <a:r>
              <a:rPr lang="en-US"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vi-VN"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giá của thửa đất cụ thể trên cơ sở khác biệt các yếu tố ảnh hưởng đến giá đất của thửa đất chuẩn và thửa đất cụ thể.</a:t>
            </a:r>
            <a:endParaRPr lang="en-US" sz="1800" b="0" i="0" dirty="0">
              <a:solidFill>
                <a:schemeClr val="accent4">
                  <a:lumMod val="50000"/>
                </a:schemeClr>
              </a:solidFill>
              <a:effectLst/>
              <a:highlight>
                <a:srgbClr val="FFFFFF"/>
              </a:highlight>
              <a:latin typeface="+mj-lt"/>
            </a:endParaRPr>
          </a:p>
          <a:p>
            <a:pPr marL="285750" indent="-285750" algn="just">
              <a:spcBef>
                <a:spcPts val="600"/>
              </a:spcBef>
              <a:buFont typeface="Wingdings" panose="05000000000000000000" pitchFamily="2" charset="2"/>
              <a:buChar char="v"/>
            </a:pPr>
            <a:r>
              <a:rPr lang="vi-VN" sz="1800" b="1" i="0" dirty="0">
                <a:solidFill>
                  <a:schemeClr val="accent4">
                    <a:lumMod val="50000"/>
                  </a:schemeClr>
                </a:solidFill>
                <a:effectLst/>
                <a:highlight>
                  <a:srgbClr val="FFFFFF"/>
                </a:highlight>
                <a:latin typeface="+mj-lt"/>
              </a:rPr>
              <a:t>Định giá các thửa đất cụ thể trong từng vùng giá trị</a:t>
            </a:r>
            <a:endParaRPr lang="vi-VN" b="1" i="0" dirty="0">
              <a:solidFill>
                <a:schemeClr val="accent4">
                  <a:lumMod val="50000"/>
                </a:schemeClr>
              </a:solidFill>
              <a:effectLst/>
              <a:highlight>
                <a:srgbClr val="FFFFFF"/>
              </a:highlight>
              <a:latin typeface="+mj-lt"/>
            </a:endParaRPr>
          </a:p>
          <a:p>
            <a:pPr marL="548640" indent="-285750" algn="just">
              <a:spcBef>
                <a:spcPts val="600"/>
              </a:spcBef>
              <a:buFont typeface="Wingdings" panose="05000000000000000000" pitchFamily="2" charset="2"/>
              <a:buChar char="Ø"/>
            </a:pPr>
            <a:r>
              <a:rPr lang="vi-VN"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Căn cứ đặc tính của thửa đất và giá của thửa đất chuẩn</a:t>
            </a:r>
            <a:r>
              <a:rPr lang="en-US"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a:t>
            </a:r>
            <a:r>
              <a:rPr lang="vi-VN"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áp dụng cách thức điều chỉnh trong bảng tỷ lệ so sánh giá đất để tính giá của từng thửa đất cụ thể trong từng vùng giá trị;</a:t>
            </a:r>
            <a:endParaRPr lang="en-US"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endParaRPr>
          </a:p>
          <a:p>
            <a:pPr marL="548640" indent="-285750" algn="just">
              <a:spcBef>
                <a:spcPts val="600"/>
              </a:spcBef>
              <a:buFont typeface="Wingdings" panose="05000000000000000000" pitchFamily="2" charset="2"/>
              <a:buChar char="Ø"/>
            </a:pPr>
            <a:r>
              <a:rPr lang="vi-VN"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Rà soát, kiểm tra, hiệu chỉnh kết quả xác định giá của thửa đất cụ thể: kiểm chứng mức chênh lệch giá đất giữa các thửa đất liền kề có cùng </a:t>
            </a:r>
            <a:r>
              <a:rPr lang="en-US"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MĐSD</a:t>
            </a:r>
            <a:r>
              <a:rPr lang="en-US"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vi-VN"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trong từng vùng giá trị; kiểm chứng mức chênh lệch giá đất các thửa đất liền kề có cùng </a:t>
            </a:r>
            <a:r>
              <a:rPr lang="en-US"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MĐSD</a:t>
            </a:r>
            <a:r>
              <a:rPr lang="en-US"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vi-VN"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giữa các vùng giá trị; hiệu chỉnh giá của thửa đất cụ thể.</a:t>
            </a:r>
          </a:p>
        </p:txBody>
      </p:sp>
      <p:sp>
        <p:nvSpPr>
          <p:cNvPr id="6" name="Hộp Văn bản 5">
            <a:extLst>
              <a:ext uri="{FF2B5EF4-FFF2-40B4-BE49-F238E27FC236}">
                <a16:creationId xmlns:a16="http://schemas.microsoft.com/office/drawing/2014/main" id="{643B64EC-8F38-B1A4-D619-D4D2A3D4C2F1}"/>
              </a:ext>
            </a:extLst>
          </p:cNvPr>
          <p:cNvSpPr txBox="1"/>
          <p:nvPr/>
        </p:nvSpPr>
        <p:spPr>
          <a:xfrm>
            <a:off x="1525483" y="811672"/>
            <a:ext cx="9141034" cy="323165"/>
          </a:xfrm>
          <a:prstGeom prst="rect">
            <a:avLst/>
          </a:prstGeom>
          <a:noFill/>
        </p:spPr>
        <p:txBody>
          <a:bodyPr wrap="square">
            <a:spAutoFit/>
          </a:bodyPr>
          <a:lstStyle/>
          <a:p>
            <a:pPr indent="457200" algn="just">
              <a:lnSpc>
                <a:spcPts val="1800"/>
              </a:lnSpc>
              <a:spcBef>
                <a:spcPts val="300"/>
              </a:spcBef>
            </a:pPr>
            <a:r>
              <a:rPr lang="en-US" b="1"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Cách</a:t>
            </a:r>
            <a:r>
              <a:rPr lang="en-US" b="1"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 </a:t>
            </a:r>
            <a:r>
              <a:rPr lang="en-US" b="1"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xây</a:t>
            </a:r>
            <a:r>
              <a:rPr lang="en-US" b="1"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 </a:t>
            </a:r>
            <a:r>
              <a:rPr lang="en-US" b="1"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dựng</a:t>
            </a:r>
            <a:r>
              <a:rPr lang="en-US" b="1"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 b</a:t>
            </a:r>
            <a:r>
              <a:rPr lang="vi-VN" sz="1800" b="1" i="0" u="none" strike="noStrike" dirty="0">
                <a:solidFill>
                  <a:schemeClr val="accent5">
                    <a:lumMod val="75000"/>
                  </a:schemeClr>
                </a:solidFill>
                <a:effectLst/>
                <a:highlight>
                  <a:srgbClr val="FFFFFF"/>
                </a:highlight>
                <a:latin typeface="Times New Roman" panose="02020603050405020304" pitchFamily="18" charset="0"/>
                <a:cs typeface="Times New Roman" panose="02020603050405020304" pitchFamily="18" charset="0"/>
              </a:rPr>
              <a:t>ảng giá đất đến từng thửa đất trên cơ sở vùng giá trị, thửa đất chuẩn</a:t>
            </a:r>
            <a:endParaRPr lang="en-US" sz="1800"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9396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C0D197B-AFA7-C1DB-7420-4E59E998E746}"/>
              </a:ext>
            </a:extLst>
          </p:cNvPr>
          <p:cNvSpPr txBox="1"/>
          <p:nvPr/>
        </p:nvSpPr>
        <p:spPr>
          <a:xfrm>
            <a:off x="0" y="127290"/>
            <a:ext cx="212436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endParaRPr lang="en-US" b="1" dirty="0">
              <a:latin typeface="Times New Roman" panose="02020603050405020304" pitchFamily="18" charset="0"/>
              <a:cs typeface="Times New Roman" panose="02020603050405020304" pitchFamily="18" charset="0"/>
            </a:endParaRPr>
          </a:p>
        </p:txBody>
      </p:sp>
      <p:grpSp>
        <p:nvGrpSpPr>
          <p:cNvPr id="10" name="Nhóm 9">
            <a:extLst>
              <a:ext uri="{FF2B5EF4-FFF2-40B4-BE49-F238E27FC236}">
                <a16:creationId xmlns:a16="http://schemas.microsoft.com/office/drawing/2014/main" id="{94B336DD-9973-F324-89DD-36D13826D375}"/>
              </a:ext>
            </a:extLst>
          </p:cNvPr>
          <p:cNvGrpSpPr/>
          <p:nvPr/>
        </p:nvGrpSpPr>
        <p:grpSpPr>
          <a:xfrm>
            <a:off x="2328862" y="483406"/>
            <a:ext cx="7534275" cy="461010"/>
            <a:chOff x="628650" y="758190"/>
            <a:chExt cx="7534275" cy="461010"/>
          </a:xfrm>
        </p:grpSpPr>
        <p:sp>
          <p:nvSpPr>
            <p:cNvPr id="2" name="Hình Bầu dục 1">
              <a:extLst>
                <a:ext uri="{FF2B5EF4-FFF2-40B4-BE49-F238E27FC236}">
                  <a16:creationId xmlns:a16="http://schemas.microsoft.com/office/drawing/2014/main" id="{1D7F3296-906B-C2AE-DD7B-DB9D7037D3CD}"/>
                </a:ext>
              </a:extLst>
            </p:cNvPr>
            <p:cNvSpPr/>
            <p:nvPr/>
          </p:nvSpPr>
          <p:spPr>
            <a:xfrm>
              <a:off x="628650" y="762000"/>
              <a:ext cx="457200" cy="4572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ình Bầu dục 5">
              <a:extLst>
                <a:ext uri="{FF2B5EF4-FFF2-40B4-BE49-F238E27FC236}">
                  <a16:creationId xmlns:a16="http://schemas.microsoft.com/office/drawing/2014/main" id="{572798ED-150A-C364-79D6-A1A2067C5433}"/>
                </a:ext>
              </a:extLst>
            </p:cNvPr>
            <p:cNvSpPr/>
            <p:nvPr/>
          </p:nvSpPr>
          <p:spPr>
            <a:xfrm>
              <a:off x="758190" y="758190"/>
              <a:ext cx="27432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ình thoi 2">
              <a:extLst>
                <a:ext uri="{FF2B5EF4-FFF2-40B4-BE49-F238E27FC236}">
                  <a16:creationId xmlns:a16="http://schemas.microsoft.com/office/drawing/2014/main" id="{E38422F0-9EEA-AE8C-9174-0DC8C060018F}"/>
                </a:ext>
              </a:extLst>
            </p:cNvPr>
            <p:cNvSpPr/>
            <p:nvPr/>
          </p:nvSpPr>
          <p:spPr>
            <a:xfrm>
              <a:off x="847725" y="762000"/>
              <a:ext cx="457200" cy="457200"/>
            </a:xfrm>
            <a:prstGeom prst="diamond">
              <a:avLst/>
            </a:prstGeom>
            <a:gradFill flip="none" rotWithShape="1">
              <a:gsLst>
                <a:gs pos="0">
                  <a:schemeClr val="bg1"/>
                </a:gs>
                <a:gs pos="100000">
                  <a:schemeClr val="accent4">
                    <a:lumMod val="5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anose="02020603050405020304" pitchFamily="18" charset="0"/>
                  <a:cs typeface="Times New Roman" panose="02020603050405020304" pitchFamily="18" charset="0"/>
                </a:rPr>
                <a:t>2</a:t>
              </a:r>
            </a:p>
          </p:txBody>
        </p:sp>
        <p:sp>
          <p:nvSpPr>
            <p:cNvPr id="4" name="Hình chữ nhật: Góc Tròn 3">
              <a:extLst>
                <a:ext uri="{FF2B5EF4-FFF2-40B4-BE49-F238E27FC236}">
                  <a16:creationId xmlns:a16="http://schemas.microsoft.com/office/drawing/2014/main" id="{B029A0EB-9783-8FE6-F1D2-93234C156384}"/>
                </a:ext>
              </a:extLst>
            </p:cNvPr>
            <p:cNvSpPr/>
            <p:nvPr/>
          </p:nvSpPr>
          <p:spPr>
            <a:xfrm>
              <a:off x="1304925" y="762000"/>
              <a:ext cx="6858000" cy="457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Chuẩn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bị</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xây</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dựng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bảng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giá</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đất</a:t>
              </a:r>
              <a:endParaRPr lang="en-US" b="1" dirty="0">
                <a:solidFill>
                  <a:srgbClr val="C00000"/>
                </a:solidFill>
                <a:latin typeface="Times New Roman" panose="02020603050405020304" pitchFamily="18" charset="0"/>
                <a:cs typeface="Times New Roman" panose="02020603050405020304" pitchFamily="18" charset="0"/>
              </a:endParaRPr>
            </a:p>
          </p:txBody>
        </p:sp>
      </p:grpSp>
      <p:sp>
        <p:nvSpPr>
          <p:cNvPr id="9" name="Hình chữ nhật 8">
            <a:extLst>
              <a:ext uri="{FF2B5EF4-FFF2-40B4-BE49-F238E27FC236}">
                <a16:creationId xmlns:a16="http://schemas.microsoft.com/office/drawing/2014/main" id="{C4F97D34-E25B-183F-059D-90775D0DD9D2}"/>
              </a:ext>
            </a:extLst>
          </p:cNvPr>
          <p:cNvSpPr/>
          <p:nvPr/>
        </p:nvSpPr>
        <p:spPr>
          <a:xfrm>
            <a:off x="-46302" y="1157585"/>
            <a:ext cx="1007007" cy="1938992"/>
          </a:xfrm>
          <a:prstGeom prst="rect">
            <a:avLst/>
          </a:prstGeom>
          <a:noFill/>
        </p:spPr>
        <p:txBody>
          <a:bodyPr wrap="none" lIns="91440" tIns="45720" rIns="91440" bIns="45720">
            <a:spAutoFit/>
          </a:bodyPr>
          <a:lstStyle/>
          <a:p>
            <a:pPr algn="ctr"/>
            <a:r>
              <a:rPr lang="en-US" sz="12000" b="1" dirty="0">
                <a:ln w="9525">
                  <a:solidFill>
                    <a:schemeClr val="bg1"/>
                  </a:solidFill>
                  <a:prstDash val="solid"/>
                </a:ln>
                <a:solidFill>
                  <a:schemeClr val="accent4">
                    <a:lumMod val="50000"/>
                  </a:schemeClr>
                </a:solidFill>
                <a:effectLst>
                  <a:outerShdw blurRad="12700" dist="38100" dir="2700000" algn="tl" rotWithShape="0">
                    <a:schemeClr val="bg1">
                      <a:lumMod val="50000"/>
                    </a:schemeClr>
                  </a:outerShdw>
                </a:effectLst>
              </a:rPr>
              <a:t>1</a:t>
            </a:r>
            <a:endParaRPr lang="vi-VN" sz="12000" b="1" dirty="0">
              <a:ln w="9525">
                <a:solidFill>
                  <a:schemeClr val="bg1"/>
                </a:solidFill>
                <a:prstDash val="solid"/>
              </a:ln>
              <a:solidFill>
                <a:schemeClr val="accent4">
                  <a:lumMod val="50000"/>
                </a:schemeClr>
              </a:solidFill>
              <a:effectLst>
                <a:outerShdw blurRad="12700" dist="38100" dir="2700000" algn="tl" rotWithShape="0">
                  <a:schemeClr val="bg1">
                    <a:lumMod val="50000"/>
                  </a:schemeClr>
                </a:outerShdw>
              </a:effectLst>
            </a:endParaRPr>
          </a:p>
        </p:txBody>
      </p:sp>
      <p:sp>
        <p:nvSpPr>
          <p:cNvPr id="12" name="Hộp Văn bản 11">
            <a:extLst>
              <a:ext uri="{FF2B5EF4-FFF2-40B4-BE49-F238E27FC236}">
                <a16:creationId xmlns:a16="http://schemas.microsoft.com/office/drawing/2014/main" id="{4E5999AE-1323-206C-BB5E-DD09B0C127AF}"/>
              </a:ext>
            </a:extLst>
          </p:cNvPr>
          <p:cNvSpPr txBox="1"/>
          <p:nvPr/>
        </p:nvSpPr>
        <p:spPr>
          <a:xfrm>
            <a:off x="887080" y="1531977"/>
            <a:ext cx="4989845" cy="1200329"/>
          </a:xfrm>
          <a:prstGeom prst="rect">
            <a:avLst/>
          </a:prstGeom>
          <a:solidFill>
            <a:srgbClr val="FBF8E5"/>
          </a:solidFill>
          <a:ln>
            <a:solidFill>
              <a:schemeClr val="accent1"/>
            </a:solidFill>
          </a:ln>
        </p:spPr>
        <p:txBody>
          <a:bodyPr wrap="square">
            <a:spAutoFit/>
          </a:bodyPr>
          <a:lstStyle/>
          <a:p>
            <a:r>
              <a:rPr lang="en-US" b="1" dirty="0" err="1">
                <a:solidFill>
                  <a:srgbClr val="000000"/>
                </a:solidFill>
                <a:latin typeface="Times New Roman" panose="02020603050405020304" pitchFamily="18" charset="0"/>
                <a:cs typeface="Times New Roman" panose="02020603050405020304" pitchFamily="18" charset="0"/>
              </a:rPr>
              <a:t>Lập</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thẩm</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định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phê</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duyệt</a:t>
            </a:r>
            <a:r>
              <a:rPr lang="en-US" b="1" dirty="0">
                <a:solidFill>
                  <a:srgbClr val="000000"/>
                </a:solidFill>
                <a:latin typeface="Times New Roman" panose="02020603050405020304" pitchFamily="18" charset="0"/>
                <a:cs typeface="Times New Roman" panose="02020603050405020304" pitchFamily="18" charset="0"/>
              </a:rPr>
              <a:t> dự </a:t>
            </a:r>
            <a:r>
              <a:rPr lang="en-US" b="1" dirty="0" err="1">
                <a:solidFill>
                  <a:srgbClr val="000000"/>
                </a:solidFill>
                <a:latin typeface="Times New Roman" panose="02020603050405020304" pitchFamily="18" charset="0"/>
                <a:cs typeface="Times New Roman" panose="02020603050405020304" pitchFamily="18" charset="0"/>
              </a:rPr>
              <a:t>án</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xây</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dựng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BGĐ</a:t>
            </a:r>
            <a:endParaRPr lang="en-US" b="1" dirty="0">
              <a:solidFill>
                <a:srgbClr val="0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err="1">
                <a:solidFill>
                  <a:srgbClr val="000000"/>
                </a:solidFill>
                <a:latin typeface="Times New Roman" panose="02020603050405020304" pitchFamily="18" charset="0"/>
                <a:cs typeface="Times New Roman" panose="02020603050405020304" pitchFamily="18" charset="0"/>
              </a:rPr>
              <a:t>Lập</a:t>
            </a:r>
            <a:r>
              <a:rPr lang="en-US"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Sở</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TNMT</a:t>
            </a:r>
            <a:r>
              <a:rPr lang="en-US" i="1" dirty="0">
                <a:solidFill>
                  <a:srgbClr val="000000"/>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r>
              <a:rPr lang="en-US" dirty="0" err="1">
                <a:solidFill>
                  <a:srgbClr val="000000"/>
                </a:solidFill>
                <a:latin typeface="Times New Roman" panose="02020603050405020304" pitchFamily="18" charset="0"/>
                <a:cs typeface="Times New Roman" panose="02020603050405020304" pitchFamily="18" charset="0"/>
              </a:rPr>
              <a:t>Thẩm</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định</a:t>
            </a:r>
            <a:r>
              <a:rPr lang="en-US"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Sở</a:t>
            </a:r>
            <a:r>
              <a:rPr lang="en-US" i="1" dirty="0">
                <a:solidFill>
                  <a:srgbClr val="000000"/>
                </a:solidFill>
                <a:latin typeface="Times New Roman" panose="02020603050405020304" pitchFamily="18" charset="0"/>
                <a:cs typeface="Times New Roman" panose="02020603050405020304" pitchFamily="18" charset="0"/>
              </a:rPr>
              <a:t> TC </a:t>
            </a:r>
          </a:p>
          <a:p>
            <a:pPr marL="285750" indent="-285750">
              <a:buFont typeface="Wingdings" panose="05000000000000000000" pitchFamily="2" charset="2"/>
              <a:buChar char="Ø"/>
            </a:pPr>
            <a:r>
              <a:rPr lang="en-US" dirty="0" err="1">
                <a:solidFill>
                  <a:srgbClr val="000000"/>
                </a:solidFill>
                <a:latin typeface="Times New Roman" panose="02020603050405020304" pitchFamily="18" charset="0"/>
                <a:cs typeface="Times New Roman" panose="02020603050405020304" pitchFamily="18" charset="0"/>
              </a:rPr>
              <a:t>Phê</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duyệt</a:t>
            </a:r>
            <a:r>
              <a:rPr lang="en-US"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UBND</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cấp</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tỉnh</a:t>
            </a:r>
            <a:r>
              <a:rPr lang="en-US" i="1" dirty="0">
                <a:solidFill>
                  <a:srgbClr val="000000"/>
                </a:solidFill>
                <a:latin typeface="Times New Roman" panose="02020603050405020304" pitchFamily="18" charset="0"/>
                <a:cs typeface="Times New Roman" panose="02020603050405020304" pitchFamily="18" charset="0"/>
              </a:rPr>
              <a:t> </a:t>
            </a:r>
          </a:p>
        </p:txBody>
      </p:sp>
      <p:sp>
        <p:nvSpPr>
          <p:cNvPr id="15" name="Hình chữ nhật 14">
            <a:extLst>
              <a:ext uri="{FF2B5EF4-FFF2-40B4-BE49-F238E27FC236}">
                <a16:creationId xmlns:a16="http://schemas.microsoft.com/office/drawing/2014/main" id="{BCD98545-676A-9E3F-5FB9-7CF54B928A47}"/>
              </a:ext>
            </a:extLst>
          </p:cNvPr>
          <p:cNvSpPr/>
          <p:nvPr/>
        </p:nvSpPr>
        <p:spPr>
          <a:xfrm>
            <a:off x="6086475" y="1157585"/>
            <a:ext cx="1007007" cy="1938992"/>
          </a:xfrm>
          <a:prstGeom prst="rect">
            <a:avLst/>
          </a:prstGeom>
          <a:noFill/>
        </p:spPr>
        <p:txBody>
          <a:bodyPr wrap="none" lIns="91440" tIns="45720" rIns="91440" bIns="45720">
            <a:spAutoFit/>
          </a:bodyPr>
          <a:lstStyle/>
          <a:p>
            <a:pPr algn="ctr"/>
            <a:r>
              <a:rPr lang="en-US" sz="12000" b="1" dirty="0">
                <a:ln w="9525">
                  <a:solidFill>
                    <a:schemeClr val="bg1"/>
                  </a:solidFill>
                  <a:prstDash val="solid"/>
                </a:ln>
                <a:solidFill>
                  <a:schemeClr val="accent4">
                    <a:lumMod val="50000"/>
                  </a:schemeClr>
                </a:solidFill>
                <a:effectLst>
                  <a:outerShdw blurRad="12700" dist="38100" dir="2700000" algn="tl" rotWithShape="0">
                    <a:schemeClr val="bg1">
                      <a:lumMod val="50000"/>
                    </a:schemeClr>
                  </a:outerShdw>
                </a:effectLst>
              </a:rPr>
              <a:t>2</a:t>
            </a:r>
            <a:endParaRPr lang="vi-VN" sz="12000" b="1" dirty="0">
              <a:ln w="9525">
                <a:solidFill>
                  <a:schemeClr val="bg1"/>
                </a:solidFill>
                <a:prstDash val="solid"/>
              </a:ln>
              <a:solidFill>
                <a:schemeClr val="accent4">
                  <a:lumMod val="50000"/>
                </a:schemeClr>
              </a:solidFill>
              <a:effectLst>
                <a:outerShdw blurRad="12700" dist="38100" dir="2700000" algn="tl" rotWithShape="0">
                  <a:schemeClr val="bg1">
                    <a:lumMod val="50000"/>
                  </a:schemeClr>
                </a:outerShdw>
              </a:effectLst>
            </a:endParaRPr>
          </a:p>
        </p:txBody>
      </p:sp>
      <p:sp>
        <p:nvSpPr>
          <p:cNvPr id="16" name="Hộp Văn bản 15">
            <a:extLst>
              <a:ext uri="{FF2B5EF4-FFF2-40B4-BE49-F238E27FC236}">
                <a16:creationId xmlns:a16="http://schemas.microsoft.com/office/drawing/2014/main" id="{5FDA8A4B-5FCD-F139-3707-B4BBA6060732}"/>
              </a:ext>
            </a:extLst>
          </p:cNvPr>
          <p:cNvSpPr txBox="1"/>
          <p:nvPr/>
        </p:nvSpPr>
        <p:spPr>
          <a:xfrm>
            <a:off x="7010332" y="1531977"/>
            <a:ext cx="4989845" cy="1200329"/>
          </a:xfrm>
          <a:prstGeom prst="rect">
            <a:avLst/>
          </a:prstGeom>
          <a:solidFill>
            <a:srgbClr val="FBF8E5"/>
          </a:solidFill>
          <a:ln>
            <a:solidFill>
              <a:schemeClr val="accent1"/>
            </a:solidFill>
          </a:ln>
        </p:spPr>
        <p:txBody>
          <a:bodyPr wrap="square">
            <a:spAutoFit/>
          </a:bodyPr>
          <a:lstStyle/>
          <a:p>
            <a:pPr algn="just"/>
            <a:r>
              <a:rPr lang="en-US" b="1" dirty="0" err="1">
                <a:solidFill>
                  <a:srgbClr val="000000"/>
                </a:solidFill>
                <a:latin typeface="Times New Roman" panose="02020603050405020304" pitchFamily="18" charset="0"/>
                <a:cs typeface="Times New Roman" panose="02020603050405020304" pitchFamily="18" charset="0"/>
              </a:rPr>
              <a:t>Chỉ</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đạo</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thực</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hiện</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xây</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dựng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bảng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giá</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đất</a:t>
            </a:r>
            <a:endParaRPr lang="en-US" b="1"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dirty="0" err="1">
                <a:solidFill>
                  <a:srgbClr val="000000"/>
                </a:solidFill>
                <a:latin typeface="Times New Roman" panose="02020603050405020304" pitchFamily="18" charset="0"/>
                <a:cs typeface="Times New Roman" panose="02020603050405020304" pitchFamily="18" charset="0"/>
              </a:rPr>
              <a:t>UBND</a:t>
            </a:r>
            <a:r>
              <a:rPr lang="vi-VN" dirty="0">
                <a:solidFill>
                  <a:srgbClr val="000000"/>
                </a:solidFill>
                <a:latin typeface="Times New Roman" panose="02020603050405020304" pitchFamily="18" charset="0"/>
                <a:cs typeface="Times New Roman" panose="02020603050405020304" pitchFamily="18" charset="0"/>
              </a:rPr>
              <a:t> cấp tỉnh chỉ đạo các sở, ngành, </a:t>
            </a:r>
            <a:r>
              <a:rPr lang="en-US" dirty="0" err="1">
                <a:solidFill>
                  <a:srgbClr val="000000"/>
                </a:solidFill>
                <a:latin typeface="Times New Roman" panose="02020603050405020304" pitchFamily="18" charset="0"/>
                <a:cs typeface="Times New Roman" panose="02020603050405020304" pitchFamily="18" charset="0"/>
              </a:rPr>
              <a:t>UBND</a:t>
            </a: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cấp huyện, </a:t>
            </a:r>
            <a:r>
              <a:rPr lang="en-US" dirty="0" err="1">
                <a:solidFill>
                  <a:srgbClr val="000000"/>
                </a:solidFill>
                <a:latin typeface="Times New Roman" panose="02020603050405020304" pitchFamily="18" charset="0"/>
                <a:cs typeface="Times New Roman" panose="02020603050405020304" pitchFamily="18" charset="0"/>
              </a:rPr>
              <a:t>BQL</a:t>
            </a: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khu </a:t>
            </a:r>
            <a:r>
              <a:rPr lang="en-US" dirty="0">
                <a:solidFill>
                  <a:srgbClr val="000000"/>
                </a:solidFill>
                <a:latin typeface="Times New Roman" panose="02020603050405020304" pitchFamily="18" charset="0"/>
                <a:cs typeface="Times New Roman" panose="02020603050405020304" pitchFamily="18" charset="0"/>
              </a:rPr>
              <a:t>CNC</a:t>
            </a:r>
            <a:r>
              <a:rPr lang="vi-VN"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KKT </a:t>
            </a:r>
            <a:r>
              <a:rPr lang="vi-VN" dirty="0">
                <a:solidFill>
                  <a:srgbClr val="000000"/>
                </a:solidFill>
                <a:latin typeface="Times New Roman" panose="02020603050405020304" pitchFamily="18" charset="0"/>
                <a:cs typeface="Times New Roman" panose="02020603050405020304" pitchFamily="18" charset="0"/>
              </a:rPr>
              <a:t>(n</a:t>
            </a:r>
            <a:r>
              <a:rPr lang="en-US" dirty="0">
                <a:solidFill>
                  <a:srgbClr val="000000"/>
                </a:solidFill>
                <a:latin typeface="Times New Roman" panose="02020603050405020304" pitchFamily="18" charset="0"/>
                <a:cs typeface="Times New Roman" panose="02020603050405020304" pitchFamily="18" charset="0"/>
              </a:rPr>
              <a:t>ế</a:t>
            </a:r>
            <a:r>
              <a:rPr lang="vi-VN" dirty="0">
                <a:solidFill>
                  <a:srgbClr val="000000"/>
                </a:solidFill>
                <a:latin typeface="Times New Roman" panose="02020603050405020304" pitchFamily="18" charset="0"/>
                <a:cs typeface="Times New Roman" panose="02020603050405020304" pitchFamily="18" charset="0"/>
              </a:rPr>
              <a:t>u</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để</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thực</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hiện</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xây</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dựng</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bảng</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giá</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đất</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19" name="Hình chữ nhật 18">
            <a:extLst>
              <a:ext uri="{FF2B5EF4-FFF2-40B4-BE49-F238E27FC236}">
                <a16:creationId xmlns:a16="http://schemas.microsoft.com/office/drawing/2014/main" id="{264FCE62-8A1F-ACFA-F100-6B90C595EE49}"/>
              </a:ext>
            </a:extLst>
          </p:cNvPr>
          <p:cNvSpPr/>
          <p:nvPr/>
        </p:nvSpPr>
        <p:spPr>
          <a:xfrm>
            <a:off x="-55827" y="2769124"/>
            <a:ext cx="1007007" cy="1938992"/>
          </a:xfrm>
          <a:prstGeom prst="rect">
            <a:avLst/>
          </a:prstGeom>
          <a:noFill/>
        </p:spPr>
        <p:txBody>
          <a:bodyPr wrap="none" lIns="91440" tIns="45720" rIns="91440" bIns="45720">
            <a:spAutoFit/>
          </a:bodyPr>
          <a:lstStyle/>
          <a:p>
            <a:pPr algn="ctr"/>
            <a:r>
              <a:rPr lang="en-US" sz="12000" b="1" dirty="0">
                <a:ln w="9525">
                  <a:solidFill>
                    <a:schemeClr val="bg1"/>
                  </a:solidFill>
                  <a:prstDash val="solid"/>
                </a:ln>
                <a:solidFill>
                  <a:schemeClr val="accent4">
                    <a:lumMod val="50000"/>
                  </a:schemeClr>
                </a:solidFill>
                <a:effectLst>
                  <a:outerShdw blurRad="12700" dist="38100" dir="2700000" algn="tl" rotWithShape="0">
                    <a:schemeClr val="bg1">
                      <a:lumMod val="50000"/>
                    </a:schemeClr>
                  </a:outerShdw>
                </a:effectLst>
              </a:rPr>
              <a:t>3</a:t>
            </a:r>
            <a:endParaRPr lang="vi-VN" sz="12000" b="1" dirty="0">
              <a:ln w="9525">
                <a:solidFill>
                  <a:schemeClr val="bg1"/>
                </a:solidFill>
                <a:prstDash val="solid"/>
              </a:ln>
              <a:solidFill>
                <a:schemeClr val="accent4">
                  <a:lumMod val="50000"/>
                </a:schemeClr>
              </a:solidFill>
              <a:effectLst>
                <a:outerShdw blurRad="12700" dist="38100" dir="2700000" algn="tl" rotWithShape="0">
                  <a:schemeClr val="bg1">
                    <a:lumMod val="50000"/>
                  </a:schemeClr>
                </a:outerShdw>
              </a:effectLst>
            </a:endParaRPr>
          </a:p>
        </p:txBody>
      </p:sp>
      <p:sp>
        <p:nvSpPr>
          <p:cNvPr id="20" name="Hộp Văn bản 19">
            <a:extLst>
              <a:ext uri="{FF2B5EF4-FFF2-40B4-BE49-F238E27FC236}">
                <a16:creationId xmlns:a16="http://schemas.microsoft.com/office/drawing/2014/main" id="{B17A60A2-A7C8-2E40-CDFB-A00A8E3A49E1}"/>
              </a:ext>
            </a:extLst>
          </p:cNvPr>
          <p:cNvSpPr txBox="1"/>
          <p:nvPr/>
        </p:nvSpPr>
        <p:spPr>
          <a:xfrm>
            <a:off x="877555" y="3143516"/>
            <a:ext cx="4989845" cy="2308324"/>
          </a:xfrm>
          <a:prstGeom prst="rect">
            <a:avLst/>
          </a:prstGeom>
          <a:solidFill>
            <a:srgbClr val="FBF8E5"/>
          </a:solidFill>
          <a:ln>
            <a:solidFill>
              <a:schemeClr val="accent1"/>
            </a:solidFill>
          </a:ln>
        </p:spPr>
        <p:txBody>
          <a:bodyPr wrap="square">
            <a:spAutoFit/>
          </a:bodyPr>
          <a:lstStyle/>
          <a:p>
            <a:pPr algn="just"/>
            <a:r>
              <a:rPr lang="en-US" b="1" u="none" strike="noStrike" dirty="0" err="1">
                <a:solidFill>
                  <a:srgbClr val="000000"/>
                </a:solidFill>
                <a:latin typeface="Times New Roman" panose="02020603050405020304" pitchFamily="18" charset="0"/>
                <a:cs typeface="Times New Roman" panose="02020603050405020304" pitchFamily="18" charset="0"/>
              </a:rPr>
              <a:t>L</a:t>
            </a:r>
            <a:r>
              <a:rPr lang="en-US" b="1" dirty="0" err="1">
                <a:solidFill>
                  <a:srgbClr val="000000"/>
                </a:solidFill>
                <a:latin typeface="Times New Roman" panose="02020603050405020304" pitchFamily="18" charset="0"/>
                <a:cs typeface="Times New Roman" panose="02020603050405020304" pitchFamily="18" charset="0"/>
              </a:rPr>
              <a:t>ựa</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chọn</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tổ</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chức</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thực</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hiện</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định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giá</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đất</a:t>
            </a:r>
            <a:endParaRPr lang="en-US" b="1"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vi-VN" b="0" i="0" dirty="0">
                <a:solidFill>
                  <a:srgbClr val="000000"/>
                </a:solidFill>
                <a:effectLst/>
                <a:latin typeface="Times New Roman" panose="02020603050405020304" pitchFamily="18" charset="0"/>
                <a:cs typeface="Times New Roman" panose="02020603050405020304" pitchFamily="18" charset="0"/>
              </a:rPr>
              <a:t>Sở </a:t>
            </a:r>
            <a:r>
              <a:rPr lang="en-US" b="0" i="0" dirty="0" err="1">
                <a:solidFill>
                  <a:srgbClr val="000000"/>
                </a:solidFill>
                <a:effectLst/>
                <a:latin typeface="Times New Roman" panose="02020603050405020304" pitchFamily="18" charset="0"/>
                <a:cs typeface="Times New Roman" panose="02020603050405020304" pitchFamily="18" charset="0"/>
              </a:rPr>
              <a:t>TNMT</a:t>
            </a:r>
            <a:r>
              <a:rPr lang="en-US" b="0" i="0" dirty="0">
                <a:solidFill>
                  <a:srgbClr val="000000"/>
                </a:solidFill>
                <a:effectLst/>
                <a:latin typeface="Times New Roman" panose="02020603050405020304" pitchFamily="18" charset="0"/>
                <a:cs typeface="Times New Roman" panose="02020603050405020304" pitchFamily="18" charset="0"/>
              </a:rPr>
              <a:t> </a:t>
            </a:r>
            <a:r>
              <a:rPr lang="vi-VN" b="0" i="0" dirty="0">
                <a:solidFill>
                  <a:srgbClr val="000000"/>
                </a:solidFill>
                <a:effectLst/>
                <a:latin typeface="Times New Roman" panose="02020603050405020304" pitchFamily="18" charset="0"/>
                <a:cs typeface="Times New Roman" panose="02020603050405020304" pitchFamily="18" charset="0"/>
              </a:rPr>
              <a:t>lựa chọn </a:t>
            </a:r>
            <a:r>
              <a:rPr lang="vi-VN" b="0" i="1" dirty="0">
                <a:solidFill>
                  <a:srgbClr val="000000"/>
                </a:solidFill>
                <a:effectLst/>
                <a:latin typeface="Times New Roman" panose="02020603050405020304" pitchFamily="18" charset="0"/>
                <a:cs typeface="Times New Roman" panose="02020603050405020304" pitchFamily="18" charset="0"/>
              </a:rPr>
              <a:t>theo </a:t>
            </a:r>
            <a:r>
              <a:rPr lang="en-US" b="0" i="1" dirty="0" err="1">
                <a:solidFill>
                  <a:srgbClr val="000000"/>
                </a:solidFill>
                <a:effectLst/>
                <a:latin typeface="Times New Roman" panose="02020603050405020304" pitchFamily="18" charset="0"/>
                <a:cs typeface="Times New Roman" panose="02020603050405020304" pitchFamily="18" charset="0"/>
              </a:rPr>
              <a:t>QĐ</a:t>
            </a:r>
            <a:r>
              <a:rPr lang="en-US" b="0" i="1" dirty="0">
                <a:solidFill>
                  <a:srgbClr val="000000"/>
                </a:solidFill>
                <a:effectLst/>
                <a:latin typeface="Times New Roman" panose="02020603050405020304" pitchFamily="18" charset="0"/>
                <a:cs typeface="Times New Roman" panose="02020603050405020304" pitchFamily="18" charset="0"/>
              </a:rPr>
              <a:t> </a:t>
            </a:r>
            <a:r>
              <a:rPr lang="vi-VN" b="0" i="1" dirty="0">
                <a:solidFill>
                  <a:srgbClr val="000000"/>
                </a:solidFill>
                <a:effectLst/>
                <a:latin typeface="Times New Roman" panose="02020603050405020304" pitchFamily="18" charset="0"/>
                <a:cs typeface="Times New Roman" panose="02020603050405020304" pitchFamily="18" charset="0"/>
              </a:rPr>
              <a:t>của </a:t>
            </a:r>
            <a:r>
              <a:rPr lang="en-US" b="0" i="1" dirty="0">
                <a:solidFill>
                  <a:srgbClr val="000000"/>
                </a:solidFill>
                <a:effectLst/>
                <a:latin typeface="Times New Roman" panose="02020603050405020304" pitchFamily="18" charset="0"/>
                <a:cs typeface="Times New Roman" panose="02020603050405020304" pitchFamily="18" charset="0"/>
              </a:rPr>
              <a:t>PL </a:t>
            </a:r>
            <a:r>
              <a:rPr lang="vi-VN" b="0" i="1" dirty="0">
                <a:solidFill>
                  <a:srgbClr val="000000"/>
                </a:solidFill>
                <a:effectLst/>
                <a:latin typeface="Times New Roman" panose="02020603050405020304" pitchFamily="18" charset="0"/>
                <a:cs typeface="Times New Roman" panose="02020603050405020304" pitchFamily="18" charset="0"/>
              </a:rPr>
              <a:t>về đấu thầu</a:t>
            </a:r>
            <a:r>
              <a:rPr lang="vi-VN" b="0" i="0" dirty="0">
                <a:solidFill>
                  <a:srgbClr val="000000"/>
                </a:solidFill>
                <a:effectLst/>
                <a:latin typeface="Times New Roman" panose="02020603050405020304" pitchFamily="18" charset="0"/>
                <a:cs typeface="Times New Roman" panose="02020603050405020304" pitchFamily="18" charset="0"/>
              </a:rPr>
              <a:t>. </a:t>
            </a:r>
            <a:endParaRPr lang="en-US" b="0" i="0" dirty="0">
              <a:solidFill>
                <a:srgbClr val="000000"/>
              </a:solidFill>
              <a:effectLst/>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vi-VN" b="0" i="0" dirty="0">
                <a:solidFill>
                  <a:srgbClr val="000000"/>
                </a:solidFill>
                <a:effectLst/>
                <a:latin typeface="Times New Roman" panose="02020603050405020304" pitchFamily="18" charset="0"/>
                <a:cs typeface="Times New Roman" panose="02020603050405020304" pitchFamily="18" charset="0"/>
              </a:rPr>
              <a:t>Trường hợp tại thời điểm đóng thầu, không có nhà thầu nào tham dự</a:t>
            </a:r>
            <a:r>
              <a:rPr lang="en-US" b="0" i="0" dirty="0">
                <a:solidFill>
                  <a:srgbClr val="000000"/>
                </a:solidFill>
                <a:effectLst/>
                <a:latin typeface="Times New Roman" panose="02020603050405020304" pitchFamily="18" charset="0"/>
                <a:cs typeface="Times New Roman" panose="02020603050405020304" pitchFamily="18" charset="0"/>
              </a:rPr>
              <a:t>: </a:t>
            </a:r>
            <a:r>
              <a:rPr lang="vi-VN" b="0" i="1" dirty="0">
                <a:solidFill>
                  <a:srgbClr val="000000"/>
                </a:solidFill>
                <a:effectLst/>
                <a:latin typeface="Times New Roman" panose="02020603050405020304" pitchFamily="18" charset="0"/>
                <a:cs typeface="Times New Roman" panose="02020603050405020304" pitchFamily="18" charset="0"/>
              </a:rPr>
              <a:t>gia hạn 01 lần. </a:t>
            </a:r>
            <a:endParaRPr lang="en-US" b="0" i="1" dirty="0">
              <a:solidFill>
                <a:srgbClr val="000000"/>
              </a:solidFill>
              <a:effectLst/>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vi-VN" b="0" i="0" spc="-30" dirty="0">
                <a:solidFill>
                  <a:srgbClr val="000000"/>
                </a:solidFill>
                <a:effectLst/>
                <a:latin typeface="Times New Roman" panose="02020603050405020304" pitchFamily="18" charset="0"/>
                <a:cs typeface="Times New Roman" panose="02020603050405020304" pitchFamily="18" charset="0"/>
              </a:rPr>
              <a:t>Sau khi g</a:t>
            </a:r>
            <a:r>
              <a:rPr lang="en-US" b="0" i="0" spc="-30" dirty="0" err="1">
                <a:solidFill>
                  <a:srgbClr val="000000"/>
                </a:solidFill>
                <a:effectLst/>
                <a:latin typeface="Times New Roman" panose="02020603050405020304" pitchFamily="18" charset="0"/>
                <a:cs typeface="Times New Roman" panose="02020603050405020304" pitchFamily="18" charset="0"/>
              </a:rPr>
              <a:t>i</a:t>
            </a:r>
            <a:r>
              <a:rPr lang="vi-VN" b="0" i="0" spc="-30" dirty="0">
                <a:solidFill>
                  <a:srgbClr val="000000"/>
                </a:solidFill>
                <a:effectLst/>
                <a:latin typeface="Times New Roman" panose="02020603050405020304" pitchFamily="18" charset="0"/>
                <a:cs typeface="Times New Roman" panose="02020603050405020304" pitchFamily="18" charset="0"/>
              </a:rPr>
              <a:t>a hạn mà không lựa chọn được nhà thầu</a:t>
            </a:r>
            <a:r>
              <a:rPr lang="en-US" b="0" i="0" dirty="0">
                <a:solidFill>
                  <a:srgbClr val="000000"/>
                </a:solidFill>
                <a:effectLst/>
                <a:latin typeface="Times New Roman" panose="02020603050405020304" pitchFamily="18" charset="0"/>
                <a:cs typeface="Times New Roman" panose="02020603050405020304" pitchFamily="18" charset="0"/>
              </a:rPr>
              <a:t>:</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1" dirty="0">
                <a:solidFill>
                  <a:srgbClr val="000000"/>
                </a:solidFill>
                <a:effectLst/>
                <a:latin typeface="Times New Roman" panose="02020603050405020304" pitchFamily="18" charset="0"/>
                <a:cs typeface="Times New Roman" panose="02020603050405020304" pitchFamily="18" charset="0"/>
              </a:rPr>
              <a:t>Sở </a:t>
            </a:r>
            <a:r>
              <a:rPr lang="en-US" b="0" i="1" dirty="0" err="1">
                <a:solidFill>
                  <a:srgbClr val="000000"/>
                </a:solidFill>
                <a:effectLst/>
                <a:latin typeface="Times New Roman" panose="02020603050405020304" pitchFamily="18" charset="0"/>
                <a:cs typeface="Times New Roman" panose="02020603050405020304" pitchFamily="18" charset="0"/>
              </a:rPr>
              <a:t>TNMT</a:t>
            </a:r>
            <a:r>
              <a:rPr lang="vi-VN" b="0" i="1" dirty="0">
                <a:solidFill>
                  <a:srgbClr val="000000"/>
                </a:solidFill>
                <a:effectLst/>
                <a:latin typeface="Times New Roman" panose="02020603050405020304" pitchFamily="18" charset="0"/>
                <a:cs typeface="Times New Roman" panose="02020603050405020304" pitchFamily="18" charset="0"/>
              </a:rPr>
              <a:t> giao nhiệm vụ cho </a:t>
            </a:r>
            <a:r>
              <a:rPr lang="en-US" i="1" dirty="0" err="1">
                <a:solidFill>
                  <a:srgbClr val="000000"/>
                </a:solidFill>
                <a:latin typeface="Times New Roman" panose="02020603050405020304" pitchFamily="18" charset="0"/>
                <a:cs typeface="Times New Roman" panose="02020603050405020304" pitchFamily="18" charset="0"/>
              </a:rPr>
              <a:t>ĐVSN</a:t>
            </a:r>
            <a:r>
              <a:rPr lang="vi-VN" b="0" i="1" dirty="0">
                <a:solidFill>
                  <a:srgbClr val="000000"/>
                </a:solidFill>
                <a:effectLst/>
                <a:latin typeface="Times New Roman" panose="02020603050405020304" pitchFamily="18" charset="0"/>
                <a:cs typeface="Times New Roman" panose="02020603050405020304" pitchFamily="18" charset="0"/>
              </a:rPr>
              <a:t> công lập đủ điều kiện hoạt động </a:t>
            </a:r>
            <a:r>
              <a:rPr lang="en-US" b="0" i="1" dirty="0" err="1">
                <a:solidFill>
                  <a:srgbClr val="000000"/>
                </a:solidFill>
                <a:effectLst/>
                <a:latin typeface="Times New Roman" panose="02020603050405020304" pitchFamily="18" charset="0"/>
                <a:cs typeface="Times New Roman" panose="02020603050405020304" pitchFamily="18" charset="0"/>
              </a:rPr>
              <a:t>TVXĐGĐ</a:t>
            </a:r>
            <a:endParaRPr lang="en-US" b="0" i="1" dirty="0">
              <a:solidFill>
                <a:srgbClr val="000000"/>
              </a:solidFill>
              <a:effectLst/>
              <a:latin typeface="Times New Roman" panose="02020603050405020304" pitchFamily="18" charset="0"/>
              <a:cs typeface="Times New Roman" panose="02020603050405020304" pitchFamily="18" charset="0"/>
            </a:endParaRPr>
          </a:p>
        </p:txBody>
      </p:sp>
      <p:sp>
        <p:nvSpPr>
          <p:cNvPr id="21" name="Hình chữ nhật 20">
            <a:extLst>
              <a:ext uri="{FF2B5EF4-FFF2-40B4-BE49-F238E27FC236}">
                <a16:creationId xmlns:a16="http://schemas.microsoft.com/office/drawing/2014/main" id="{8C3F40B3-9D0B-D20F-6CA9-A81EC92C11FA}"/>
              </a:ext>
            </a:extLst>
          </p:cNvPr>
          <p:cNvSpPr/>
          <p:nvPr/>
        </p:nvSpPr>
        <p:spPr>
          <a:xfrm>
            <a:off x="6096000" y="2769124"/>
            <a:ext cx="1007007" cy="1938992"/>
          </a:xfrm>
          <a:prstGeom prst="rect">
            <a:avLst/>
          </a:prstGeom>
          <a:noFill/>
        </p:spPr>
        <p:txBody>
          <a:bodyPr wrap="none" lIns="91440" tIns="45720" rIns="91440" bIns="45720">
            <a:spAutoFit/>
          </a:bodyPr>
          <a:lstStyle/>
          <a:p>
            <a:pPr algn="ctr"/>
            <a:r>
              <a:rPr lang="en-US" sz="12000" b="1" dirty="0">
                <a:ln w="9525">
                  <a:solidFill>
                    <a:schemeClr val="bg1"/>
                  </a:solidFill>
                  <a:prstDash val="solid"/>
                </a:ln>
                <a:solidFill>
                  <a:schemeClr val="accent4">
                    <a:lumMod val="50000"/>
                  </a:schemeClr>
                </a:solidFill>
                <a:effectLst>
                  <a:outerShdw blurRad="12700" dist="38100" dir="2700000" algn="tl" rotWithShape="0">
                    <a:schemeClr val="bg1">
                      <a:lumMod val="50000"/>
                    </a:schemeClr>
                  </a:outerShdw>
                </a:effectLst>
              </a:rPr>
              <a:t>4</a:t>
            </a:r>
            <a:endParaRPr lang="vi-VN" sz="12000" b="1" dirty="0">
              <a:ln w="9525">
                <a:solidFill>
                  <a:schemeClr val="bg1"/>
                </a:solidFill>
                <a:prstDash val="solid"/>
              </a:ln>
              <a:solidFill>
                <a:schemeClr val="accent4">
                  <a:lumMod val="50000"/>
                </a:schemeClr>
              </a:solidFill>
              <a:effectLst>
                <a:outerShdw blurRad="12700" dist="38100" dir="2700000" algn="tl" rotWithShape="0">
                  <a:schemeClr val="bg1">
                    <a:lumMod val="50000"/>
                  </a:schemeClr>
                </a:outerShdw>
              </a:effectLst>
            </a:endParaRPr>
          </a:p>
        </p:txBody>
      </p:sp>
      <p:sp>
        <p:nvSpPr>
          <p:cNvPr id="22" name="Hộp Văn bản 21">
            <a:extLst>
              <a:ext uri="{FF2B5EF4-FFF2-40B4-BE49-F238E27FC236}">
                <a16:creationId xmlns:a16="http://schemas.microsoft.com/office/drawing/2014/main" id="{40AAC1AB-E261-EE16-1316-0753ADAF385B}"/>
              </a:ext>
            </a:extLst>
          </p:cNvPr>
          <p:cNvSpPr txBox="1"/>
          <p:nvPr/>
        </p:nvSpPr>
        <p:spPr>
          <a:xfrm>
            <a:off x="7029382" y="3143516"/>
            <a:ext cx="4989845" cy="3139321"/>
          </a:xfrm>
          <a:prstGeom prst="rect">
            <a:avLst/>
          </a:prstGeom>
          <a:solidFill>
            <a:srgbClr val="FBF8E5"/>
          </a:solidFill>
          <a:ln>
            <a:solidFill>
              <a:schemeClr val="accent1"/>
            </a:solidFill>
          </a:ln>
        </p:spPr>
        <p:txBody>
          <a:bodyPr wrap="square">
            <a:spAutoFit/>
          </a:bodyPr>
          <a:lstStyle/>
          <a:p>
            <a:r>
              <a:rPr lang="en-US" b="1" dirty="0">
                <a:solidFill>
                  <a:srgbClr val="000000"/>
                </a:solidFill>
                <a:latin typeface="Times New Roman" panose="02020603050405020304" pitchFamily="18" charset="0"/>
                <a:cs typeface="Times New Roman" panose="02020603050405020304" pitchFamily="18" charset="0"/>
              </a:rPr>
              <a:t>Thành </a:t>
            </a:r>
            <a:r>
              <a:rPr lang="en-US" b="1" dirty="0" err="1">
                <a:solidFill>
                  <a:srgbClr val="000000"/>
                </a:solidFill>
                <a:latin typeface="Times New Roman" panose="02020603050405020304" pitchFamily="18" charset="0"/>
                <a:cs typeface="Times New Roman" panose="02020603050405020304" pitchFamily="18" charset="0"/>
              </a:rPr>
              <a:t>lập</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Hội</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đồng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thẩm</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định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BGĐ</a:t>
            </a:r>
            <a:r>
              <a:rPr lang="en-US" b="1" dirty="0">
                <a:solidFill>
                  <a:srgbClr val="000000"/>
                </a:solidFill>
                <a:latin typeface="Times New Roman" panose="02020603050405020304" pitchFamily="18" charset="0"/>
                <a:cs typeface="Times New Roman" panose="02020603050405020304" pitchFamily="18" charset="0"/>
              </a:rPr>
              <a:t>, TGV</a:t>
            </a:r>
          </a:p>
          <a:p>
            <a:pPr marL="285750" indent="-285750" algn="just">
              <a:buFont typeface="Wingdings" panose="05000000000000000000" pitchFamily="2" charset="2"/>
              <a:buChar char="Ø"/>
            </a:pPr>
            <a:r>
              <a:rPr lang="en-US" sz="1800" u="none" strike="noStrike" spc="-60" dirty="0">
                <a:solidFill>
                  <a:srgbClr val="000000"/>
                </a:solidFill>
                <a:latin typeface="Times New Roman" panose="02020603050405020304" pitchFamily="18" charset="0"/>
                <a:cs typeface="Times New Roman" panose="02020603050405020304" pitchFamily="18" charset="0"/>
              </a:rPr>
              <a:t>Thành </a:t>
            </a:r>
            <a:r>
              <a:rPr lang="en-US" sz="1800" u="none" strike="noStrike" spc="-60" dirty="0" err="1">
                <a:solidFill>
                  <a:srgbClr val="000000"/>
                </a:solidFill>
                <a:latin typeface="Times New Roman" panose="02020603050405020304" pitchFamily="18" charset="0"/>
                <a:cs typeface="Times New Roman" panose="02020603050405020304" pitchFamily="18" charset="0"/>
              </a:rPr>
              <a:t>phần</a:t>
            </a:r>
            <a:r>
              <a:rPr lang="en-US" sz="1800" u="none" strike="noStrike" spc="-60" dirty="0">
                <a:solidFill>
                  <a:srgbClr val="000000"/>
                </a:solidFill>
                <a:latin typeface="Times New Roman" panose="02020603050405020304" pitchFamily="18" charset="0"/>
                <a:cs typeface="Times New Roman" panose="02020603050405020304" pitchFamily="18" charset="0"/>
              </a:rPr>
              <a:t>, </a:t>
            </a:r>
            <a:r>
              <a:rPr lang="en-US" sz="1800" u="none" strike="noStrike" spc="-60" dirty="0" err="1">
                <a:solidFill>
                  <a:srgbClr val="000000"/>
                </a:solidFill>
                <a:latin typeface="Times New Roman" panose="02020603050405020304" pitchFamily="18" charset="0"/>
                <a:cs typeface="Times New Roman" panose="02020603050405020304" pitchFamily="18" charset="0"/>
              </a:rPr>
              <a:t>t</a:t>
            </a:r>
            <a:r>
              <a:rPr lang="en-US" spc="-60" dirty="0" err="1">
                <a:solidFill>
                  <a:srgbClr val="000000"/>
                </a:solidFill>
                <a:latin typeface="Times New Roman" panose="02020603050405020304" pitchFamily="18" charset="0"/>
                <a:cs typeface="Times New Roman" panose="02020603050405020304" pitchFamily="18" charset="0"/>
              </a:rPr>
              <a:t>rách</a:t>
            </a:r>
            <a:r>
              <a:rPr lang="en-US" spc="-60" dirty="0">
                <a:solidFill>
                  <a:srgbClr val="000000"/>
                </a:solidFill>
                <a:latin typeface="Times New Roman" panose="02020603050405020304" pitchFamily="18" charset="0"/>
                <a:cs typeface="Times New Roman" panose="02020603050405020304" pitchFamily="18" charset="0"/>
              </a:rPr>
              <a:t> </a:t>
            </a:r>
            <a:r>
              <a:rPr lang="en-US" spc="-60" dirty="0" err="1">
                <a:solidFill>
                  <a:srgbClr val="000000"/>
                </a:solidFill>
                <a:latin typeface="Times New Roman" panose="02020603050405020304" pitchFamily="18" charset="0"/>
                <a:cs typeface="Times New Roman" panose="02020603050405020304" pitchFamily="18" charset="0"/>
              </a:rPr>
              <a:t>nhiệm</a:t>
            </a:r>
            <a:r>
              <a:rPr lang="en-US" spc="-60" dirty="0">
                <a:solidFill>
                  <a:srgbClr val="000000"/>
                </a:solidFill>
                <a:latin typeface="Times New Roman" panose="02020603050405020304" pitchFamily="18" charset="0"/>
                <a:cs typeface="Times New Roman" panose="02020603050405020304" pitchFamily="18" charset="0"/>
              </a:rPr>
              <a:t>, </a:t>
            </a:r>
            <a:r>
              <a:rPr lang="en-US" spc="-60" dirty="0" err="1">
                <a:solidFill>
                  <a:srgbClr val="000000"/>
                </a:solidFill>
                <a:latin typeface="Times New Roman" panose="02020603050405020304" pitchFamily="18" charset="0"/>
                <a:cs typeface="Times New Roman" panose="02020603050405020304" pitchFamily="18" charset="0"/>
              </a:rPr>
              <a:t>nội</a:t>
            </a:r>
            <a:r>
              <a:rPr lang="en-US" spc="-60" dirty="0">
                <a:solidFill>
                  <a:srgbClr val="000000"/>
                </a:solidFill>
                <a:latin typeface="Times New Roman" panose="02020603050405020304" pitchFamily="18" charset="0"/>
                <a:cs typeface="Times New Roman" panose="02020603050405020304" pitchFamily="18" charset="0"/>
              </a:rPr>
              <a:t> dung, </a:t>
            </a:r>
            <a:r>
              <a:rPr lang="en-US" spc="-60" dirty="0" err="1">
                <a:solidFill>
                  <a:srgbClr val="000000"/>
                </a:solidFill>
                <a:latin typeface="Times New Roman" panose="02020603050405020304" pitchFamily="18" charset="0"/>
                <a:cs typeface="Times New Roman" panose="02020603050405020304" pitchFamily="18" charset="0"/>
              </a:rPr>
              <a:t>hoạt</a:t>
            </a:r>
            <a:r>
              <a:rPr lang="en-US" spc="-60" dirty="0">
                <a:solidFill>
                  <a:srgbClr val="000000"/>
                </a:solidFill>
                <a:latin typeface="Times New Roman" panose="02020603050405020304" pitchFamily="18" charset="0"/>
                <a:cs typeface="Times New Roman" panose="02020603050405020304" pitchFamily="18" charset="0"/>
              </a:rPr>
              <a:t> </a:t>
            </a:r>
            <a:r>
              <a:rPr lang="en-US" spc="-60" dirty="0" err="1">
                <a:solidFill>
                  <a:srgbClr val="000000"/>
                </a:solidFill>
                <a:latin typeface="Times New Roman" panose="02020603050405020304" pitchFamily="18" charset="0"/>
                <a:cs typeface="Times New Roman" panose="02020603050405020304" pitchFamily="18" charset="0"/>
              </a:rPr>
              <a:t>động</a:t>
            </a:r>
            <a:r>
              <a:rPr lang="en-US" spc="-60" dirty="0">
                <a:solidFill>
                  <a:srgbClr val="000000"/>
                </a:solidFill>
                <a:latin typeface="Times New Roman" panose="02020603050405020304" pitchFamily="18" charset="0"/>
                <a:cs typeface="Times New Roman" panose="02020603050405020304" pitchFamily="18" charset="0"/>
              </a:rPr>
              <a:t> </a:t>
            </a:r>
            <a:r>
              <a:rPr lang="en-US" spc="-60" dirty="0" err="1">
                <a:solidFill>
                  <a:srgbClr val="000000"/>
                </a:solidFill>
                <a:latin typeface="Times New Roman" panose="02020603050405020304" pitchFamily="18" charset="0"/>
                <a:cs typeface="Times New Roman" panose="02020603050405020304" pitchFamily="18" charset="0"/>
              </a:rPr>
              <a:t>HĐ</a:t>
            </a:r>
            <a:r>
              <a:rPr lang="en-US" sz="1800" u="none" strike="noStrike" spc="-60"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Điều</a:t>
            </a:r>
            <a:r>
              <a:rPr lang="en-US" sz="1800" i="1" u="none" strike="noStrike" dirty="0">
                <a:solidFill>
                  <a:srgbClr val="000000"/>
                </a:solidFill>
                <a:latin typeface="Times New Roman" panose="02020603050405020304" pitchFamily="18" charset="0"/>
                <a:cs typeface="Times New Roman" panose="02020603050405020304" pitchFamily="18" charset="0"/>
              </a:rPr>
              <a:t> 161 </a:t>
            </a:r>
            <a:r>
              <a:rPr lang="en-US" sz="1800" i="1" u="none" strike="noStrike" dirty="0" err="1">
                <a:solidFill>
                  <a:srgbClr val="000000"/>
                </a:solidFill>
                <a:latin typeface="Times New Roman" panose="02020603050405020304" pitchFamily="18" charset="0"/>
                <a:cs typeface="Times New Roman" panose="02020603050405020304" pitchFamily="18" charset="0"/>
              </a:rPr>
              <a:t>Luật</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Đất</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đai</a:t>
            </a:r>
            <a:endParaRPr lang="en-US" i="1"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800" u="none" strike="noStrike" dirty="0" err="1">
                <a:solidFill>
                  <a:srgbClr val="000000"/>
                </a:solidFill>
                <a:latin typeface="Times New Roman" panose="02020603050405020304" pitchFamily="18" charset="0"/>
                <a:cs typeface="Times New Roman" panose="02020603050405020304" pitchFamily="18" charset="0"/>
              </a:rPr>
              <a:t>Cơ</a:t>
            </a:r>
            <a:r>
              <a:rPr lang="en-US" sz="1800" u="none" strike="noStrike" dirty="0">
                <a:solidFill>
                  <a:srgbClr val="000000"/>
                </a:solidFill>
                <a:latin typeface="Times New Roman" panose="02020603050405020304" pitchFamily="18" charset="0"/>
                <a:cs typeface="Times New Roman" panose="02020603050405020304" pitchFamily="18" charset="0"/>
              </a:rPr>
              <a:t> </a:t>
            </a:r>
            <a:r>
              <a:rPr lang="en-US" sz="1800" u="none" strike="noStrike" dirty="0" err="1">
                <a:solidFill>
                  <a:srgbClr val="000000"/>
                </a:solidFill>
                <a:latin typeface="Times New Roman" panose="02020603050405020304" pitchFamily="18" charset="0"/>
                <a:cs typeface="Times New Roman" panose="02020603050405020304" pitchFamily="18" charset="0"/>
              </a:rPr>
              <a:t>quan</a:t>
            </a:r>
            <a:r>
              <a:rPr lang="en-US" sz="1800" u="none" strike="noStrike" dirty="0">
                <a:solidFill>
                  <a:srgbClr val="000000"/>
                </a:solidFill>
                <a:latin typeface="Times New Roman" panose="02020603050405020304" pitchFamily="18" charset="0"/>
                <a:cs typeface="Times New Roman" panose="02020603050405020304" pitchFamily="18" charset="0"/>
              </a:rPr>
              <a:t> </a:t>
            </a:r>
            <a:r>
              <a:rPr lang="en-US" sz="1800" u="none" strike="noStrike" dirty="0" err="1">
                <a:solidFill>
                  <a:srgbClr val="000000"/>
                </a:solidFill>
                <a:latin typeface="Times New Roman" panose="02020603050405020304" pitchFamily="18" charset="0"/>
                <a:cs typeface="Times New Roman" panose="02020603050405020304" pitchFamily="18" charset="0"/>
              </a:rPr>
              <a:t>tham</a:t>
            </a:r>
            <a:r>
              <a:rPr lang="en-US" sz="1800" u="none" strike="noStrike" dirty="0">
                <a:solidFill>
                  <a:srgbClr val="000000"/>
                </a:solidFill>
                <a:latin typeface="Times New Roman" panose="02020603050405020304" pitchFamily="18" charset="0"/>
                <a:cs typeface="Times New Roman" panose="02020603050405020304" pitchFamily="18" charset="0"/>
              </a:rPr>
              <a:t> </a:t>
            </a:r>
            <a:r>
              <a:rPr lang="en-US" sz="1800" u="none" strike="noStrike" dirty="0" err="1">
                <a:solidFill>
                  <a:srgbClr val="000000"/>
                </a:solidFill>
                <a:latin typeface="Times New Roman" panose="02020603050405020304" pitchFamily="18" charset="0"/>
                <a:cs typeface="Times New Roman" panose="02020603050405020304" pitchFamily="18" charset="0"/>
              </a:rPr>
              <a:t>mưu</a:t>
            </a:r>
            <a:r>
              <a:rPr lang="en-US" sz="1800" u="none" strike="noStrike" dirty="0">
                <a:solidFill>
                  <a:srgbClr val="000000"/>
                </a:solidFill>
                <a:latin typeface="Times New Roman" panose="02020603050405020304" pitchFamily="18" charset="0"/>
                <a:cs typeface="Times New Roman" panose="02020603050405020304" pitchFamily="18" charset="0"/>
              </a:rPr>
              <a:t> </a:t>
            </a:r>
            <a:r>
              <a:rPr lang="en-US" sz="1800" u="none" strike="noStrike" dirty="0" err="1">
                <a:solidFill>
                  <a:srgbClr val="000000"/>
                </a:solidFill>
                <a:latin typeface="Times New Roman" panose="02020603050405020304" pitchFamily="18" charset="0"/>
                <a:cs typeface="Times New Roman" panose="02020603050405020304" pitchFamily="18" charset="0"/>
              </a:rPr>
              <a:t>thành</a:t>
            </a:r>
            <a:r>
              <a:rPr lang="en-US" sz="1800" u="none" strike="noStrike" dirty="0">
                <a:solidFill>
                  <a:srgbClr val="000000"/>
                </a:solidFill>
                <a:latin typeface="Times New Roman" panose="02020603050405020304" pitchFamily="18" charset="0"/>
                <a:cs typeface="Times New Roman" panose="02020603050405020304" pitchFamily="18" charset="0"/>
              </a:rPr>
              <a:t> </a:t>
            </a:r>
            <a:r>
              <a:rPr lang="en-US" sz="1800" u="none" strike="noStrike" dirty="0" err="1">
                <a:solidFill>
                  <a:srgbClr val="000000"/>
                </a:solidFill>
                <a:latin typeface="Times New Roman" panose="02020603050405020304" pitchFamily="18" charset="0"/>
                <a:cs typeface="Times New Roman" panose="02020603050405020304" pitchFamily="18" charset="0"/>
              </a:rPr>
              <a:t>lập</a:t>
            </a:r>
            <a:r>
              <a:rPr lang="en-US" sz="1800" u="none" strike="noStrike" dirty="0">
                <a:solidFill>
                  <a:srgbClr val="000000"/>
                </a:solidFill>
                <a:latin typeface="Times New Roman" panose="02020603050405020304" pitchFamily="18" charset="0"/>
                <a:cs typeface="Times New Roman" panose="02020603050405020304" pitchFamily="18" charset="0"/>
              </a:rPr>
              <a:t> </a:t>
            </a:r>
            <a:r>
              <a:rPr lang="en-US" sz="1800" u="none" strike="noStrike" dirty="0" err="1">
                <a:solidFill>
                  <a:srgbClr val="000000"/>
                </a:solidFill>
                <a:latin typeface="Times New Roman" panose="02020603050405020304" pitchFamily="18" charset="0"/>
                <a:cs typeface="Times New Roman" panose="02020603050405020304" pitchFamily="18" charset="0"/>
              </a:rPr>
              <a:t>HĐ</a:t>
            </a:r>
            <a:r>
              <a:rPr lang="en-US" sz="1800" u="none" strike="noStrike" dirty="0">
                <a:solidFill>
                  <a:srgbClr val="000000"/>
                </a:solidFill>
                <a:latin typeface="Times New Roman" panose="02020603050405020304" pitchFamily="18" charset="0"/>
                <a:cs typeface="Times New Roman" panose="02020603050405020304" pitchFamily="18" charset="0"/>
              </a:rPr>
              <a:t>, TGV: </a:t>
            </a:r>
            <a:r>
              <a:rPr lang="en-US" sz="1800" i="1" u="none" strike="noStrike" dirty="0" err="1">
                <a:solidFill>
                  <a:srgbClr val="000000"/>
                </a:solidFill>
                <a:latin typeface="Times New Roman" panose="02020603050405020304" pitchFamily="18" charset="0"/>
                <a:cs typeface="Times New Roman" panose="02020603050405020304" pitchFamily="18" charset="0"/>
              </a:rPr>
              <a:t>Sở</a:t>
            </a:r>
            <a:r>
              <a:rPr lang="en-US" sz="1800" i="1" u="none" strike="noStrike" dirty="0">
                <a:solidFill>
                  <a:srgbClr val="000000"/>
                </a:solidFill>
                <a:latin typeface="Times New Roman" panose="02020603050405020304" pitchFamily="18" charset="0"/>
                <a:cs typeface="Times New Roman" panose="02020603050405020304" pitchFamily="18" charset="0"/>
              </a:rPr>
              <a:t> TC</a:t>
            </a:r>
          </a:p>
          <a:p>
            <a:pPr marL="285750" indent="-285750" algn="just">
              <a:buFont typeface="Wingdings" panose="05000000000000000000" pitchFamily="2" charset="2"/>
              <a:buChar char="Ø"/>
            </a:pPr>
            <a:r>
              <a:rPr lang="en-US" sz="1800" u="none" strike="noStrike" spc="-70" dirty="0">
                <a:solidFill>
                  <a:srgbClr val="000000"/>
                </a:solidFill>
                <a:latin typeface="Times New Roman" panose="02020603050405020304" pitchFamily="18" charset="0"/>
                <a:cs typeface="Times New Roman" panose="02020603050405020304" pitchFamily="18" charset="0"/>
              </a:rPr>
              <a:t>Thành </a:t>
            </a:r>
            <a:r>
              <a:rPr lang="en-US" sz="1800" u="none" strike="noStrike" spc="-70" dirty="0" err="1">
                <a:solidFill>
                  <a:srgbClr val="000000"/>
                </a:solidFill>
                <a:latin typeface="Times New Roman" panose="02020603050405020304" pitchFamily="18" charset="0"/>
                <a:cs typeface="Times New Roman" panose="02020603050405020304" pitchFamily="18" charset="0"/>
              </a:rPr>
              <a:t>phần</a:t>
            </a:r>
            <a:r>
              <a:rPr lang="en-US" sz="1800" u="none" strike="noStrike" spc="-70" dirty="0">
                <a:solidFill>
                  <a:srgbClr val="000000"/>
                </a:solidFill>
                <a:latin typeface="Times New Roman" panose="02020603050405020304" pitchFamily="18" charset="0"/>
                <a:cs typeface="Times New Roman" panose="02020603050405020304" pitchFamily="18" charset="0"/>
              </a:rPr>
              <a:t> TGV: </a:t>
            </a:r>
            <a:r>
              <a:rPr lang="en-US" sz="1800" i="1" u="none" strike="noStrike" spc="-70" dirty="0" err="1">
                <a:solidFill>
                  <a:srgbClr val="000000"/>
                </a:solidFill>
                <a:latin typeface="Times New Roman" panose="02020603050405020304" pitchFamily="18" charset="0"/>
                <a:cs typeface="Times New Roman" panose="02020603050405020304" pitchFamily="18" charset="0"/>
              </a:rPr>
              <a:t>đại</a:t>
            </a:r>
            <a:r>
              <a:rPr lang="en-US" sz="1800" i="1" u="none" strike="noStrike" spc="-70" dirty="0">
                <a:solidFill>
                  <a:srgbClr val="000000"/>
                </a:solidFill>
                <a:latin typeface="Times New Roman" panose="02020603050405020304" pitchFamily="18" charset="0"/>
                <a:cs typeface="Times New Roman" panose="02020603050405020304" pitchFamily="18" charset="0"/>
              </a:rPr>
              <a:t> </a:t>
            </a:r>
            <a:r>
              <a:rPr lang="en-US" sz="1800" i="1" u="none" strike="noStrike" spc="-70" dirty="0" err="1">
                <a:solidFill>
                  <a:srgbClr val="000000"/>
                </a:solidFill>
                <a:latin typeface="Times New Roman" panose="02020603050405020304" pitchFamily="18" charset="0"/>
                <a:cs typeface="Times New Roman" panose="02020603050405020304" pitchFamily="18" charset="0"/>
              </a:rPr>
              <a:t>diện</a:t>
            </a:r>
            <a:r>
              <a:rPr lang="en-US" sz="1800" i="1" u="none" strike="noStrike" spc="-70" dirty="0">
                <a:solidFill>
                  <a:srgbClr val="000000"/>
                </a:solidFill>
                <a:latin typeface="Times New Roman" panose="02020603050405020304" pitchFamily="18" charset="0"/>
                <a:cs typeface="Times New Roman" panose="02020603050405020304" pitchFamily="18" charset="0"/>
              </a:rPr>
              <a:t> </a:t>
            </a:r>
            <a:r>
              <a:rPr lang="en-US" sz="1800" i="1" u="none" strike="noStrike" spc="-70" dirty="0" err="1">
                <a:solidFill>
                  <a:srgbClr val="000000"/>
                </a:solidFill>
                <a:latin typeface="Times New Roman" panose="02020603050405020304" pitchFamily="18" charset="0"/>
                <a:cs typeface="Times New Roman" panose="02020603050405020304" pitchFamily="18" charset="0"/>
              </a:rPr>
              <a:t>LĐ</a:t>
            </a:r>
            <a:r>
              <a:rPr lang="en-US" sz="1800" i="1" u="none" strike="noStrike" spc="-70" dirty="0">
                <a:solidFill>
                  <a:srgbClr val="000000"/>
                </a:solidFill>
                <a:latin typeface="Times New Roman" panose="02020603050405020304" pitchFamily="18" charset="0"/>
                <a:cs typeface="Times New Roman" panose="02020603050405020304" pitchFamily="18" charset="0"/>
              </a:rPr>
              <a:t> </a:t>
            </a:r>
            <a:r>
              <a:rPr lang="en-US" sz="1800" i="1" u="none" strike="noStrike" spc="-70" dirty="0" err="1">
                <a:solidFill>
                  <a:srgbClr val="000000"/>
                </a:solidFill>
                <a:latin typeface="Times New Roman" panose="02020603050405020304" pitchFamily="18" charset="0"/>
                <a:cs typeface="Times New Roman" panose="02020603050405020304" pitchFamily="18" charset="0"/>
              </a:rPr>
              <a:t>Sở</a:t>
            </a:r>
            <a:r>
              <a:rPr lang="en-US" sz="1800" i="1" u="none" strike="noStrike" spc="-70" dirty="0">
                <a:solidFill>
                  <a:srgbClr val="000000"/>
                </a:solidFill>
                <a:latin typeface="Times New Roman" panose="02020603050405020304" pitchFamily="18" charset="0"/>
                <a:cs typeface="Times New Roman" panose="02020603050405020304" pitchFamily="18" charset="0"/>
              </a:rPr>
              <a:t> TC </a:t>
            </a:r>
            <a:r>
              <a:rPr lang="en-US" sz="1800" i="1" u="none" strike="noStrike" spc="-70" dirty="0" err="1">
                <a:solidFill>
                  <a:srgbClr val="000000"/>
                </a:solidFill>
                <a:latin typeface="Times New Roman" panose="02020603050405020304" pitchFamily="18" charset="0"/>
                <a:cs typeface="Times New Roman" panose="02020603050405020304" pitchFamily="18" charset="0"/>
              </a:rPr>
              <a:t>làm</a:t>
            </a:r>
            <a:r>
              <a:rPr lang="en-US" sz="1800" i="1" u="none" strike="noStrike" spc="-70" dirty="0">
                <a:solidFill>
                  <a:srgbClr val="000000"/>
                </a:solidFill>
                <a:latin typeface="Times New Roman" panose="02020603050405020304" pitchFamily="18" charset="0"/>
                <a:cs typeface="Times New Roman" panose="02020603050405020304" pitchFamily="18" charset="0"/>
              </a:rPr>
              <a:t> </a:t>
            </a:r>
            <a:r>
              <a:rPr lang="en-US" sz="1800" i="1" u="none" strike="noStrike" spc="-70" dirty="0" err="1">
                <a:solidFill>
                  <a:srgbClr val="000000"/>
                </a:solidFill>
                <a:latin typeface="Times New Roman" panose="02020603050405020304" pitchFamily="18" charset="0"/>
                <a:cs typeface="Times New Roman" panose="02020603050405020304" pitchFamily="18" charset="0"/>
              </a:rPr>
              <a:t>Tổ</a:t>
            </a:r>
            <a:r>
              <a:rPr lang="en-US" sz="1800" i="1" u="none" strike="noStrike" spc="-70" dirty="0">
                <a:solidFill>
                  <a:srgbClr val="000000"/>
                </a:solidFill>
                <a:latin typeface="Times New Roman" panose="02020603050405020304" pitchFamily="18" charset="0"/>
                <a:cs typeface="Times New Roman" panose="02020603050405020304" pitchFamily="18" charset="0"/>
              </a:rPr>
              <a:t> </a:t>
            </a:r>
            <a:r>
              <a:rPr lang="en-US" sz="1800" i="1" u="none" strike="noStrike" spc="-70" dirty="0" err="1">
                <a:solidFill>
                  <a:srgbClr val="000000"/>
                </a:solidFill>
                <a:latin typeface="Times New Roman" panose="02020603050405020304" pitchFamily="18" charset="0"/>
                <a:cs typeface="Times New Roman" panose="02020603050405020304" pitchFamily="18" charset="0"/>
              </a:rPr>
              <a:t>trưởng</a:t>
            </a:r>
            <a:endParaRPr lang="en-US" i="1" spc="-7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pc="-30" dirty="0" err="1">
                <a:solidFill>
                  <a:srgbClr val="000000"/>
                </a:solidFill>
                <a:latin typeface="Times New Roman" panose="02020603050405020304" pitchFamily="18" charset="0"/>
                <a:cs typeface="Times New Roman" panose="02020603050405020304" pitchFamily="18" charset="0"/>
              </a:rPr>
              <a:t>Điều</a:t>
            </a:r>
            <a:r>
              <a:rPr lang="en-US" spc="-30" dirty="0">
                <a:solidFill>
                  <a:srgbClr val="000000"/>
                </a:solidFill>
                <a:latin typeface="Times New Roman" panose="02020603050405020304" pitchFamily="18" charset="0"/>
                <a:cs typeface="Times New Roman" panose="02020603050405020304" pitchFamily="18" charset="0"/>
              </a:rPr>
              <a:t> </a:t>
            </a:r>
            <a:r>
              <a:rPr lang="en-US" spc="-30" dirty="0" err="1">
                <a:solidFill>
                  <a:srgbClr val="000000"/>
                </a:solidFill>
                <a:latin typeface="Times New Roman" panose="02020603050405020304" pitchFamily="18" charset="0"/>
                <a:cs typeface="Times New Roman" panose="02020603050405020304" pitchFamily="18" charset="0"/>
              </a:rPr>
              <a:t>kiện</a:t>
            </a:r>
            <a:r>
              <a:rPr lang="en-US" spc="-30" dirty="0">
                <a:solidFill>
                  <a:srgbClr val="000000"/>
                </a:solidFill>
                <a:latin typeface="Times New Roman" panose="02020603050405020304" pitchFamily="18" charset="0"/>
                <a:cs typeface="Times New Roman" panose="02020603050405020304" pitchFamily="18" charset="0"/>
              </a:rPr>
              <a:t> </a:t>
            </a:r>
            <a:r>
              <a:rPr lang="en-US" spc="-30" dirty="0" err="1">
                <a:solidFill>
                  <a:srgbClr val="000000"/>
                </a:solidFill>
                <a:latin typeface="Times New Roman" panose="02020603050405020304" pitchFamily="18" charset="0"/>
                <a:cs typeface="Times New Roman" panose="02020603050405020304" pitchFamily="18" charset="0"/>
              </a:rPr>
              <a:t>đại</a:t>
            </a:r>
            <a:r>
              <a:rPr lang="en-US" spc="-30" dirty="0">
                <a:solidFill>
                  <a:srgbClr val="000000"/>
                </a:solidFill>
                <a:latin typeface="Times New Roman" panose="02020603050405020304" pitchFamily="18" charset="0"/>
                <a:cs typeface="Times New Roman" panose="02020603050405020304" pitchFamily="18" charset="0"/>
              </a:rPr>
              <a:t> </a:t>
            </a:r>
            <a:r>
              <a:rPr lang="en-US" spc="-30" dirty="0" err="1">
                <a:solidFill>
                  <a:srgbClr val="000000"/>
                </a:solidFill>
                <a:latin typeface="Times New Roman" panose="02020603050405020304" pitchFamily="18" charset="0"/>
                <a:cs typeface="Times New Roman" panose="02020603050405020304" pitchFamily="18" charset="0"/>
              </a:rPr>
              <a:t>diện</a:t>
            </a:r>
            <a:r>
              <a:rPr lang="en-US" spc="-30" dirty="0">
                <a:solidFill>
                  <a:srgbClr val="000000"/>
                </a:solidFill>
                <a:latin typeface="Times New Roman" panose="02020603050405020304" pitchFamily="18" charset="0"/>
                <a:cs typeface="Times New Roman" panose="02020603050405020304" pitchFamily="18" charset="0"/>
              </a:rPr>
              <a:t> </a:t>
            </a:r>
            <a:r>
              <a:rPr lang="en-US" spc="-30" dirty="0" err="1">
                <a:solidFill>
                  <a:srgbClr val="000000"/>
                </a:solidFill>
                <a:latin typeface="Times New Roman" panose="02020603050405020304" pitchFamily="18" charset="0"/>
                <a:cs typeface="Times New Roman" panose="02020603050405020304" pitchFamily="18" charset="0"/>
              </a:rPr>
              <a:t>tổ</a:t>
            </a:r>
            <a:r>
              <a:rPr lang="en-US" spc="-30" dirty="0">
                <a:solidFill>
                  <a:srgbClr val="000000"/>
                </a:solidFill>
                <a:latin typeface="Times New Roman" panose="02020603050405020304" pitchFamily="18" charset="0"/>
                <a:cs typeface="Times New Roman" panose="02020603050405020304" pitchFamily="18" charset="0"/>
              </a:rPr>
              <a:t> </a:t>
            </a:r>
            <a:r>
              <a:rPr lang="en-US" spc="-30" dirty="0" err="1">
                <a:solidFill>
                  <a:srgbClr val="000000"/>
                </a:solidFill>
                <a:latin typeface="Times New Roman" panose="02020603050405020304" pitchFamily="18" charset="0"/>
                <a:cs typeface="Times New Roman" panose="02020603050405020304" pitchFamily="18" charset="0"/>
              </a:rPr>
              <a:t>chức</a:t>
            </a:r>
            <a:r>
              <a:rPr lang="en-US" spc="-30" dirty="0">
                <a:solidFill>
                  <a:srgbClr val="000000"/>
                </a:solidFill>
                <a:latin typeface="Times New Roman" panose="02020603050405020304" pitchFamily="18" charset="0"/>
                <a:cs typeface="Times New Roman" panose="02020603050405020304" pitchFamily="18" charset="0"/>
              </a:rPr>
              <a:t> </a:t>
            </a:r>
            <a:r>
              <a:rPr lang="en-US" spc="-30" dirty="0" err="1">
                <a:solidFill>
                  <a:srgbClr val="000000"/>
                </a:solidFill>
                <a:latin typeface="Times New Roman" panose="02020603050405020304" pitchFamily="18" charset="0"/>
                <a:cs typeface="Times New Roman" panose="02020603050405020304" pitchFamily="18" charset="0"/>
              </a:rPr>
              <a:t>TVXĐGĐ</a:t>
            </a:r>
            <a:r>
              <a:rPr lang="en-US"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đủ</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điều</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kiện</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hành</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nghề</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không</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thuộc</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tổ</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chức</a:t>
            </a:r>
            <a:r>
              <a:rPr lang="en-US" i="1" spc="-30" dirty="0">
                <a:solidFill>
                  <a:srgbClr val="000000"/>
                </a:solidFill>
                <a:latin typeface="Times New Roman" panose="02020603050405020304" pitchFamily="18" charset="0"/>
                <a:cs typeface="Times New Roman" panose="02020603050405020304" pitchFamily="18" charset="0"/>
              </a:rPr>
              <a:t> TV </a:t>
            </a:r>
            <a:r>
              <a:rPr lang="en-US" i="1" spc="-30" dirty="0" err="1">
                <a:solidFill>
                  <a:srgbClr val="000000"/>
                </a:solidFill>
                <a:latin typeface="Times New Roman" panose="02020603050405020304" pitchFamily="18" charset="0"/>
                <a:cs typeface="Times New Roman" panose="02020603050405020304" pitchFamily="18" charset="0"/>
              </a:rPr>
              <a:t>được</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thuê</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để</a:t>
            </a:r>
            <a:r>
              <a:rPr lang="en-US" i="1" spc="-30" dirty="0">
                <a:solidFill>
                  <a:srgbClr val="000000"/>
                </a:solidFill>
                <a:latin typeface="Times New Roman" panose="02020603050405020304" pitchFamily="18" charset="0"/>
                <a:cs typeface="Times New Roman" panose="02020603050405020304" pitchFamily="18" charset="0"/>
              </a:rPr>
              <a:t> xd, </a:t>
            </a:r>
            <a:r>
              <a:rPr lang="en-US" i="1" spc="-30" dirty="0" err="1">
                <a:solidFill>
                  <a:srgbClr val="000000"/>
                </a:solidFill>
                <a:latin typeface="Times New Roman" panose="02020603050405020304" pitchFamily="18" charset="0"/>
                <a:cs typeface="Times New Roman" panose="02020603050405020304" pitchFamily="18" charset="0"/>
              </a:rPr>
              <a:t>đc</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sđ</a:t>
            </a:r>
            <a:r>
              <a:rPr lang="en-US" i="1" spc="-30" dirty="0">
                <a:solidFill>
                  <a:srgbClr val="000000"/>
                </a:solidFill>
                <a:latin typeface="Times New Roman" panose="02020603050405020304" pitchFamily="18" charset="0"/>
                <a:cs typeface="Times New Roman" panose="02020603050405020304" pitchFamily="18" charset="0"/>
              </a:rPr>
              <a:t>, bs </a:t>
            </a:r>
            <a:r>
              <a:rPr lang="en-US" i="1" spc="-30" dirty="0" err="1">
                <a:solidFill>
                  <a:srgbClr val="000000"/>
                </a:solidFill>
                <a:latin typeface="Times New Roman" panose="02020603050405020304" pitchFamily="18" charset="0"/>
                <a:cs typeface="Times New Roman" panose="02020603050405020304" pitchFamily="18" charset="0"/>
              </a:rPr>
              <a:t>bảng</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giá</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đất</a:t>
            </a:r>
            <a:endParaRPr lang="en-US" i="1" spc="-3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pc="-30" dirty="0" err="1">
                <a:solidFill>
                  <a:srgbClr val="000000"/>
                </a:solidFill>
                <a:latin typeface="Times New Roman" panose="02020603050405020304" pitchFamily="18" charset="0"/>
                <a:cs typeface="Times New Roman" panose="02020603050405020304" pitchFamily="18" charset="0"/>
              </a:rPr>
              <a:t>Điều</a:t>
            </a:r>
            <a:r>
              <a:rPr lang="en-US" spc="-30" dirty="0">
                <a:solidFill>
                  <a:srgbClr val="000000"/>
                </a:solidFill>
                <a:latin typeface="Times New Roman" panose="02020603050405020304" pitchFamily="18" charset="0"/>
                <a:cs typeface="Times New Roman" panose="02020603050405020304" pitchFamily="18" charset="0"/>
              </a:rPr>
              <a:t> </a:t>
            </a:r>
            <a:r>
              <a:rPr lang="en-US" spc="-30" dirty="0" err="1">
                <a:solidFill>
                  <a:srgbClr val="000000"/>
                </a:solidFill>
                <a:latin typeface="Times New Roman" panose="02020603050405020304" pitchFamily="18" charset="0"/>
                <a:cs typeface="Times New Roman" panose="02020603050405020304" pitchFamily="18" charset="0"/>
              </a:rPr>
              <a:t>kiện</a:t>
            </a:r>
            <a:r>
              <a:rPr lang="en-US" spc="-30" dirty="0">
                <a:solidFill>
                  <a:srgbClr val="000000"/>
                </a:solidFill>
                <a:latin typeface="Times New Roman" panose="02020603050405020304" pitchFamily="18" charset="0"/>
                <a:cs typeface="Times New Roman" panose="02020603050405020304" pitchFamily="18" charset="0"/>
              </a:rPr>
              <a:t> </a:t>
            </a:r>
            <a:r>
              <a:rPr lang="en-US" spc="-30" dirty="0" err="1">
                <a:solidFill>
                  <a:srgbClr val="000000"/>
                </a:solidFill>
                <a:latin typeface="Times New Roman" panose="02020603050405020304" pitchFamily="18" charset="0"/>
                <a:cs typeface="Times New Roman" panose="02020603050405020304" pitchFamily="18" charset="0"/>
              </a:rPr>
              <a:t>chuyên</a:t>
            </a:r>
            <a:r>
              <a:rPr lang="en-US" spc="-30" dirty="0">
                <a:solidFill>
                  <a:srgbClr val="000000"/>
                </a:solidFill>
                <a:latin typeface="Times New Roman" panose="02020603050405020304" pitchFamily="18" charset="0"/>
                <a:cs typeface="Times New Roman" panose="02020603050405020304" pitchFamily="18" charset="0"/>
              </a:rPr>
              <a:t> </a:t>
            </a:r>
            <a:r>
              <a:rPr lang="en-US" spc="-30" dirty="0" err="1">
                <a:solidFill>
                  <a:srgbClr val="000000"/>
                </a:solidFill>
                <a:latin typeface="Times New Roman" panose="02020603050405020304" pitchFamily="18" charset="0"/>
                <a:cs typeface="Times New Roman" panose="02020603050405020304" pitchFamily="18" charset="0"/>
              </a:rPr>
              <a:t>gia</a:t>
            </a:r>
            <a:r>
              <a:rPr lang="en-US" spc="-30" dirty="0">
                <a:solidFill>
                  <a:srgbClr val="000000"/>
                </a:solidFill>
                <a:latin typeface="Times New Roman" panose="02020603050405020304" pitchFamily="18" charset="0"/>
                <a:cs typeface="Times New Roman" panose="02020603050405020304" pitchFamily="18" charset="0"/>
              </a:rPr>
              <a:t> </a:t>
            </a:r>
            <a:r>
              <a:rPr lang="en-US" spc="-30" dirty="0" err="1">
                <a:solidFill>
                  <a:srgbClr val="000000"/>
                </a:solidFill>
                <a:latin typeface="Times New Roman" panose="02020603050405020304" pitchFamily="18" charset="0"/>
                <a:cs typeface="Times New Roman" panose="02020603050405020304" pitchFamily="18" charset="0"/>
              </a:rPr>
              <a:t>về</a:t>
            </a:r>
            <a:r>
              <a:rPr lang="en-US" spc="-30" dirty="0">
                <a:solidFill>
                  <a:srgbClr val="000000"/>
                </a:solidFill>
                <a:latin typeface="Times New Roman" panose="02020603050405020304" pitchFamily="18" charset="0"/>
                <a:cs typeface="Times New Roman" panose="02020603050405020304" pitchFamily="18" charset="0"/>
              </a:rPr>
              <a:t> </a:t>
            </a:r>
            <a:r>
              <a:rPr lang="en-US" spc="-30" dirty="0" err="1">
                <a:solidFill>
                  <a:srgbClr val="000000"/>
                </a:solidFill>
                <a:latin typeface="Times New Roman" panose="02020603050405020304" pitchFamily="18" charset="0"/>
                <a:cs typeface="Times New Roman" panose="02020603050405020304" pitchFamily="18" charset="0"/>
              </a:rPr>
              <a:t>GĐ</a:t>
            </a:r>
            <a:r>
              <a:rPr lang="en-US"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tối</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thiểu</a:t>
            </a:r>
            <a:r>
              <a:rPr lang="en-US" i="1" spc="-30" dirty="0">
                <a:solidFill>
                  <a:srgbClr val="000000"/>
                </a:solidFill>
                <a:latin typeface="Times New Roman" panose="02020603050405020304" pitchFamily="18" charset="0"/>
                <a:cs typeface="Times New Roman" panose="02020603050405020304" pitchFamily="18" charset="0"/>
              </a:rPr>
              <a:t> 05 </a:t>
            </a:r>
            <a:r>
              <a:rPr lang="en-US" i="1" spc="-30" dirty="0" err="1">
                <a:solidFill>
                  <a:srgbClr val="000000"/>
                </a:solidFill>
                <a:latin typeface="Times New Roman" panose="02020603050405020304" pitchFamily="18" charset="0"/>
                <a:cs typeface="Times New Roman" panose="02020603050405020304" pitchFamily="18" charset="0"/>
              </a:rPr>
              <a:t>năm</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kinh</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nghiệm</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làm</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việc</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một</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trong</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các</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lĩnh</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vực</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tài</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chính</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đất</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đai</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quản</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lý</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giá</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quản</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lý</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đất</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đai</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thẩm</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định</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giá</a:t>
            </a:r>
            <a:r>
              <a:rPr lang="en-US" i="1" spc="-3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0845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1BBC248-5FB2-0C08-102A-6CD14DADF3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 b="38621"/>
          <a:stretch/>
        </p:blipFill>
        <p:spPr bwMode="auto">
          <a:xfrm>
            <a:off x="0" y="4293403"/>
            <a:ext cx="12192000" cy="329184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BC0D197B-AFA7-C1DB-7420-4E59E998E746}"/>
              </a:ext>
            </a:extLst>
          </p:cNvPr>
          <p:cNvSpPr txBox="1"/>
          <p:nvPr/>
        </p:nvSpPr>
        <p:spPr>
          <a:xfrm>
            <a:off x="0" y="127290"/>
            <a:ext cx="212436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endParaRPr lang="en-US" b="1"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582CBE5B-7EC0-AC1E-2723-93E58F2234C0}"/>
              </a:ext>
            </a:extLst>
          </p:cNvPr>
          <p:cNvSpPr txBox="1">
            <a:spLocks noGrp="1" noRot="1" noMove="1" noResize="1" noEditPoints="1" noAdjustHandles="1" noChangeArrowheads="1" noChangeShapeType="1"/>
          </p:cNvSpPr>
          <p:nvPr/>
        </p:nvSpPr>
        <p:spPr>
          <a:xfrm>
            <a:off x="409575" y="1131509"/>
            <a:ext cx="11376660" cy="4816703"/>
          </a:xfrm>
          <a:prstGeom prst="rect">
            <a:avLst/>
          </a:prstGeom>
          <a:noFill/>
        </p:spPr>
        <p:txBody>
          <a:bodyPr wrap="square">
            <a:spAutoFit/>
          </a:bodyPr>
          <a:lstStyle/>
          <a:p>
            <a:r>
              <a:rPr lang="en-US" b="1" dirty="0">
                <a:solidFill>
                  <a:srgbClr val="000000"/>
                </a:solidFill>
                <a:highlight>
                  <a:srgbClr val="FFFFFF"/>
                </a:highlight>
                <a:latin typeface="Times New Roman" panose="02020603050405020304" pitchFamily="18" charset="0"/>
                <a:cs typeface="Times New Roman" panose="02020603050405020304" pitchFamily="18" charset="0"/>
              </a:rPr>
              <a:t>1. </a:t>
            </a:r>
            <a:r>
              <a:rPr lang="en-US" b="1" dirty="0" err="1">
                <a:solidFill>
                  <a:srgbClr val="000000"/>
                </a:solidFill>
                <a:highlight>
                  <a:srgbClr val="FFFFFF"/>
                </a:highlight>
                <a:latin typeface="Times New Roman" panose="02020603050405020304" pitchFamily="18" charset="0"/>
                <a:cs typeface="Times New Roman" panose="02020603050405020304" pitchFamily="18" charset="0"/>
              </a:rPr>
              <a:t>Xây</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dirty="0" err="1">
                <a:solidFill>
                  <a:srgbClr val="000000"/>
                </a:solidFill>
                <a:highlight>
                  <a:srgbClr val="FFFFFF"/>
                </a:highlight>
                <a:latin typeface="Times New Roman" panose="02020603050405020304" pitchFamily="18" charset="0"/>
                <a:cs typeface="Times New Roman" panose="02020603050405020304" pitchFamily="18" charset="0"/>
              </a:rPr>
              <a:t>dựng</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dirty="0" err="1">
                <a:solidFill>
                  <a:srgbClr val="000000"/>
                </a:solidFill>
                <a:highlight>
                  <a:srgbClr val="FFFFFF"/>
                </a:highlight>
                <a:latin typeface="Times New Roman" panose="02020603050405020304" pitchFamily="18" charset="0"/>
                <a:cs typeface="Times New Roman" panose="02020603050405020304" pitchFamily="18" charset="0"/>
              </a:rPr>
              <a:t>BGĐ</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Tổ</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chức</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thực</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hiện</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định</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giá</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đất</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thực</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hiện</a:t>
            </a:r>
            <a:endParaRPr lang="en-US" b="1" i="1" dirty="0">
              <a:solidFill>
                <a:srgbClr val="000000"/>
              </a:solidFill>
              <a:highlight>
                <a:srgbClr val="FFFFFF"/>
              </a:highlight>
              <a:latin typeface="Times New Roman" panose="02020603050405020304" pitchFamily="18" charset="0"/>
              <a:cs typeface="Times New Roman" panose="02020603050405020304" pitchFamily="18" charset="0"/>
            </a:endParaRPr>
          </a:p>
          <a:p>
            <a:pPr marL="285750" indent="-285750">
              <a:spcBef>
                <a:spcPts val="600"/>
              </a:spcBef>
              <a:spcAft>
                <a:spcPts val="600"/>
              </a:spcAft>
              <a:buFont typeface="Wingdings" panose="05000000000000000000" pitchFamily="2" charset="2"/>
              <a:buChar char="Ø"/>
            </a:pPr>
            <a:r>
              <a:rPr lang="vi-VN" dirty="0">
                <a:solidFill>
                  <a:srgbClr val="000000"/>
                </a:solidFill>
                <a:highlight>
                  <a:srgbClr val="FFFFFF"/>
                </a:highlight>
                <a:latin typeface="Times New Roman" panose="02020603050405020304" pitchFamily="18" charset="0"/>
                <a:cs typeface="Times New Roman" panose="02020603050405020304" pitchFamily="18" charset="0"/>
              </a:rPr>
              <a:t>Điều tra, khảo sát, thu thập thông tin;</a:t>
            </a:r>
          </a:p>
          <a:p>
            <a:pPr marL="285750" indent="-285750">
              <a:spcBef>
                <a:spcPts val="600"/>
              </a:spcBef>
              <a:spcAft>
                <a:spcPts val="600"/>
              </a:spcAft>
              <a:buFont typeface="Wingdings" panose="05000000000000000000" pitchFamily="2" charset="2"/>
              <a:buChar char="Ø"/>
            </a:pPr>
            <a:r>
              <a:rPr lang="vi-VN" dirty="0">
                <a:solidFill>
                  <a:srgbClr val="000000"/>
                </a:solidFill>
                <a:highlight>
                  <a:srgbClr val="FFFFFF"/>
                </a:highlight>
                <a:latin typeface="Times New Roman" panose="02020603050405020304" pitchFamily="18" charset="0"/>
                <a:cs typeface="Times New Roman" panose="02020603050405020304" pitchFamily="18" charset="0"/>
              </a:rPr>
              <a:t>Xác định loại đất, </a:t>
            </a:r>
            <a:r>
              <a:rPr lang="en-US" dirty="0">
                <a:solidFill>
                  <a:srgbClr val="000000"/>
                </a:solidFill>
                <a:highlight>
                  <a:srgbClr val="FFFFFF"/>
                </a:highlight>
                <a:latin typeface="Times New Roman" panose="02020603050405020304" pitchFamily="18" charset="0"/>
                <a:cs typeface="Times New Roman" panose="02020603050405020304" pitchFamily="18" charset="0"/>
              </a:rPr>
              <a:t>KV</a:t>
            </a:r>
            <a:r>
              <a:rPr lang="vi-VN"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a:solidFill>
                  <a:srgbClr val="000000"/>
                </a:solidFill>
                <a:highlight>
                  <a:srgbClr val="FFFFFF"/>
                </a:highlight>
                <a:latin typeface="Times New Roman" panose="02020603050405020304" pitchFamily="18" charset="0"/>
                <a:cs typeface="Times New Roman" panose="02020603050405020304" pitchFamily="18" charset="0"/>
              </a:rPr>
              <a:t>VT </a:t>
            </a:r>
            <a:r>
              <a:rPr lang="vi-VN" dirty="0">
                <a:solidFill>
                  <a:srgbClr val="000000"/>
                </a:solidFill>
                <a:highlight>
                  <a:srgbClr val="FFFFFF"/>
                </a:highlight>
                <a:latin typeface="Times New Roman" panose="02020603050405020304" pitchFamily="18" charset="0"/>
                <a:cs typeface="Times New Roman" panose="02020603050405020304" pitchFamily="18" charset="0"/>
              </a:rPr>
              <a:t>đất tại từng xã, phường, thị trấn</a:t>
            </a:r>
            <a:r>
              <a:rPr lang="en-US" dirty="0">
                <a:solidFill>
                  <a:srgbClr val="000000"/>
                </a:solidFill>
                <a:highlight>
                  <a:srgbClr val="FFFFFF"/>
                </a:highlight>
                <a:latin typeface="Times New Roman" panose="02020603050405020304" pitchFamily="18" charset="0"/>
                <a:cs typeface="Times New Roman" panose="02020603050405020304" pitchFamily="18" charset="0"/>
              </a:rPr>
              <a:t>/ X</a:t>
            </a:r>
            <a:r>
              <a:rPr lang="vi-VN" dirty="0">
                <a:solidFill>
                  <a:srgbClr val="000000"/>
                </a:solidFill>
                <a:highlight>
                  <a:srgbClr val="FFFFFF"/>
                </a:highlight>
                <a:latin typeface="Times New Roman" panose="02020603050405020304" pitchFamily="18" charset="0"/>
                <a:cs typeface="Times New Roman" panose="02020603050405020304" pitchFamily="18" charset="0"/>
              </a:rPr>
              <a:t>ác định loại đất, tổng số </a:t>
            </a:r>
            <a:r>
              <a:rPr lang="en-US" dirty="0">
                <a:solidFill>
                  <a:srgbClr val="000000"/>
                </a:solidFill>
                <a:highlight>
                  <a:srgbClr val="FFFFFF"/>
                </a:highlight>
                <a:latin typeface="Times New Roman" panose="02020603050405020304" pitchFamily="18" charset="0"/>
                <a:cs typeface="Times New Roman" panose="02020603050405020304" pitchFamily="18" charset="0"/>
              </a:rPr>
              <a:t>TĐ</a:t>
            </a:r>
            <a:r>
              <a:rPr lang="vi-VN" dirty="0">
                <a:solidFill>
                  <a:srgbClr val="000000"/>
                </a:solidFill>
                <a:highlight>
                  <a:srgbClr val="FFFFFF"/>
                </a:highlight>
                <a:latin typeface="Times New Roman" panose="02020603050405020304" pitchFamily="18" charset="0"/>
                <a:cs typeface="Times New Roman" panose="02020603050405020304" pitchFamily="18" charset="0"/>
              </a:rPr>
              <a:t>, số </a:t>
            </a:r>
            <a:r>
              <a:rPr lang="en-US" dirty="0">
                <a:solidFill>
                  <a:srgbClr val="000000"/>
                </a:solidFill>
                <a:highlight>
                  <a:srgbClr val="FFFFFF"/>
                </a:highlight>
                <a:latin typeface="Times New Roman" panose="02020603050405020304" pitchFamily="18" charset="0"/>
                <a:cs typeface="Times New Roman" panose="02020603050405020304" pitchFamily="18" charset="0"/>
              </a:rPr>
              <a:t>TĐ</a:t>
            </a:r>
            <a:r>
              <a:rPr lang="vi-VN" dirty="0">
                <a:solidFill>
                  <a:srgbClr val="000000"/>
                </a:solidFill>
                <a:highlight>
                  <a:srgbClr val="FFFFFF"/>
                </a:highlight>
                <a:latin typeface="Times New Roman" panose="02020603050405020304" pitchFamily="18" charset="0"/>
                <a:cs typeface="Times New Roman" panose="02020603050405020304" pitchFamily="18" charset="0"/>
              </a:rPr>
              <a:t> của mỗi loại đất</a:t>
            </a:r>
            <a:r>
              <a:rPr lang="en-US" dirty="0">
                <a:solidFill>
                  <a:srgbClr val="000000"/>
                </a:solidFill>
                <a:highlight>
                  <a:srgbClr val="FFFFFF"/>
                </a:highlight>
                <a:latin typeface="Times New Roman" panose="02020603050405020304" pitchFamily="18" charset="0"/>
                <a:cs typeface="Times New Roman" panose="02020603050405020304" pitchFamily="18" charset="0"/>
              </a:rPr>
              <a:t>;</a:t>
            </a:r>
            <a:endParaRPr lang="vi-VN" dirty="0">
              <a:solidFill>
                <a:srgbClr val="000000"/>
              </a:solidFill>
              <a:highlight>
                <a:srgbClr val="FFFFFF"/>
              </a:highlight>
              <a:latin typeface="Times New Roman" panose="02020603050405020304" pitchFamily="18" charset="0"/>
              <a:cs typeface="Times New Roman" panose="02020603050405020304" pitchFamily="18" charset="0"/>
            </a:endParaRPr>
          </a:p>
          <a:p>
            <a:pPr marL="285750" indent="-285750">
              <a:spcBef>
                <a:spcPts val="600"/>
              </a:spcBef>
              <a:spcAft>
                <a:spcPts val="600"/>
              </a:spcAft>
              <a:buFont typeface="Wingdings" panose="05000000000000000000" pitchFamily="2" charset="2"/>
              <a:buChar char="Ø"/>
            </a:pPr>
            <a:r>
              <a:rPr lang="vi-VN" dirty="0">
                <a:solidFill>
                  <a:srgbClr val="000000"/>
                </a:solidFill>
                <a:highlight>
                  <a:srgbClr val="FFFFFF"/>
                </a:highlight>
                <a:latin typeface="Times New Roman" panose="02020603050405020304" pitchFamily="18" charset="0"/>
                <a:cs typeface="Times New Roman" panose="02020603050405020304" pitchFamily="18" charset="0"/>
              </a:rPr>
              <a:t>Tổng hợp, hoàn thiện hồ sơ kết quả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ĐT</a:t>
            </a:r>
            <a:r>
              <a:rPr lang="en-US" dirty="0">
                <a:solidFill>
                  <a:srgbClr val="000000"/>
                </a:solidFill>
                <a:highlight>
                  <a:srgbClr val="FFFFFF"/>
                </a:highlight>
                <a:latin typeface="Times New Roman" panose="02020603050405020304" pitchFamily="18" charset="0"/>
                <a:cs typeface="Times New Roman" panose="02020603050405020304" pitchFamily="18" charset="0"/>
              </a:rPr>
              <a:t>, KS, TT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thông</a:t>
            </a:r>
            <a:r>
              <a:rPr lang="en-US" dirty="0">
                <a:solidFill>
                  <a:srgbClr val="000000"/>
                </a:solidFill>
                <a:highlight>
                  <a:srgbClr val="FFFFFF"/>
                </a:highlight>
                <a:latin typeface="Times New Roman" panose="02020603050405020304" pitchFamily="18" charset="0"/>
                <a:cs typeface="Times New Roman" panose="02020603050405020304" pitchFamily="18" charset="0"/>
              </a:rPr>
              <a:t> tin </a:t>
            </a:r>
            <a:r>
              <a:rPr lang="vi-VN" dirty="0">
                <a:solidFill>
                  <a:srgbClr val="000000"/>
                </a:solidFill>
                <a:highlight>
                  <a:srgbClr val="FFFFFF"/>
                </a:highlight>
                <a:latin typeface="Times New Roman" panose="02020603050405020304" pitchFamily="18" charset="0"/>
                <a:cs typeface="Times New Roman" panose="02020603050405020304" pitchFamily="18" charset="0"/>
              </a:rPr>
              <a:t>tại cấp xã, cấp huyện, cấp tỉnh; phân tích, đánh giá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KQ</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vi-VN" dirty="0">
                <a:solidFill>
                  <a:srgbClr val="000000"/>
                </a:solidFill>
                <a:highlight>
                  <a:srgbClr val="FFFFFF"/>
                </a:highlight>
                <a:latin typeface="Times New Roman" panose="02020603050405020304" pitchFamily="18" charset="0"/>
                <a:cs typeface="Times New Roman" panose="02020603050405020304" pitchFamily="18" charset="0"/>
              </a:rPr>
              <a:t>thực hiện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BGĐ</a:t>
            </a:r>
            <a:r>
              <a:rPr lang="vi-VN" dirty="0">
                <a:solidFill>
                  <a:srgbClr val="000000"/>
                </a:solidFill>
                <a:highlight>
                  <a:srgbClr val="FFFFFF"/>
                </a:highlight>
                <a:latin typeface="Times New Roman" panose="02020603050405020304" pitchFamily="18" charset="0"/>
                <a:cs typeface="Times New Roman" panose="02020603050405020304" pitchFamily="18" charset="0"/>
              </a:rPr>
              <a:t> hiện hành</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vi-VN" dirty="0">
                <a:solidFill>
                  <a:srgbClr val="000000"/>
                </a:solidFill>
                <a:highlight>
                  <a:srgbClr val="FFFFFF"/>
                </a:highlight>
                <a:latin typeface="Times New Roman" panose="02020603050405020304" pitchFamily="18" charset="0"/>
                <a:cs typeface="Times New Roman" panose="02020603050405020304" pitchFamily="18" charset="0"/>
              </a:rPr>
              <a:t>Tổng hợp kết quả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ĐT</a:t>
            </a:r>
            <a:r>
              <a:rPr lang="en-US" dirty="0">
                <a:solidFill>
                  <a:srgbClr val="000000"/>
                </a:solidFill>
                <a:highlight>
                  <a:srgbClr val="FFFFFF"/>
                </a:highlight>
                <a:latin typeface="Times New Roman" panose="02020603050405020304" pitchFamily="18" charset="0"/>
                <a:cs typeface="Times New Roman" panose="02020603050405020304" pitchFamily="18" charset="0"/>
              </a:rPr>
              <a:t>, KS, TT</a:t>
            </a:r>
            <a:r>
              <a:rPr lang="vi-VN" dirty="0">
                <a:solidFill>
                  <a:srgbClr val="000000"/>
                </a:solidFill>
                <a:highlight>
                  <a:srgbClr val="FFFFFF"/>
                </a:highlight>
                <a:latin typeface="Times New Roman" panose="02020603050405020304" pitchFamily="18" charset="0"/>
                <a:cs typeface="Times New Roman" panose="02020603050405020304" pitchFamily="18" charset="0"/>
              </a:rPr>
              <a:t>; thiết lập vùng giá trị; lựa chọn thửa đất chuẩn và xác định giá cho thửa đất chuẩn; lập bảng tỷ lệ so sánh</a:t>
            </a:r>
            <a:r>
              <a:rPr lang="en-US" dirty="0">
                <a:solidFill>
                  <a:srgbClr val="000000"/>
                </a:solidFill>
                <a:highlight>
                  <a:srgbClr val="FFFFFF"/>
                </a:highlight>
                <a:latin typeface="Times New Roman" panose="02020603050405020304" pitchFamily="18" charset="0"/>
                <a:cs typeface="Times New Roman" panose="02020603050405020304" pitchFamily="18" charset="0"/>
              </a:rPr>
              <a:t>;</a:t>
            </a:r>
            <a:endParaRPr lang="vi-VN" dirty="0">
              <a:solidFill>
                <a:srgbClr val="000000"/>
              </a:solidFill>
              <a:highlight>
                <a:srgbClr val="FFFFFF"/>
              </a:highlight>
              <a:latin typeface="Times New Roman" panose="02020603050405020304" pitchFamily="18" charset="0"/>
              <a:cs typeface="Times New Roman" panose="02020603050405020304" pitchFamily="18" charset="0"/>
            </a:endParaRPr>
          </a:p>
          <a:p>
            <a:pPr marL="285750" indent="-285750">
              <a:spcBef>
                <a:spcPts val="600"/>
              </a:spcBef>
              <a:spcAft>
                <a:spcPts val="600"/>
              </a:spcAft>
              <a:buFont typeface="Wingdings" panose="05000000000000000000" pitchFamily="2" charset="2"/>
              <a:buChar char="Ø"/>
            </a:pPr>
            <a:r>
              <a:rPr lang="vi-VN" dirty="0">
                <a:solidFill>
                  <a:srgbClr val="000000"/>
                </a:solidFill>
                <a:highlight>
                  <a:srgbClr val="FFFFFF"/>
                </a:highlight>
                <a:latin typeface="Times New Roman" panose="02020603050405020304" pitchFamily="18" charset="0"/>
                <a:cs typeface="Times New Roman" panose="02020603050405020304" pitchFamily="18" charset="0"/>
              </a:rPr>
              <a:t>Xây dựng dự thảo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BGĐ</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vi-VN" dirty="0">
                <a:solidFill>
                  <a:srgbClr val="000000"/>
                </a:solidFill>
                <a:highlight>
                  <a:srgbClr val="FFFFFF"/>
                </a:highlight>
                <a:latin typeface="Times New Roman" panose="02020603050405020304" pitchFamily="18" charset="0"/>
                <a:cs typeface="Times New Roman" panose="02020603050405020304" pitchFamily="18" charset="0"/>
              </a:rPr>
              <a:t>và dự thảo Báo cáo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TMXD</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BGĐ</a:t>
            </a:r>
            <a:endParaRPr lang="vi-VN" dirty="0">
              <a:solidFill>
                <a:srgbClr val="000000"/>
              </a:solidFill>
              <a:highlight>
                <a:srgbClr val="FFFFFF"/>
              </a:highlight>
              <a:latin typeface="Times New Roman" panose="02020603050405020304" pitchFamily="18" charset="0"/>
              <a:cs typeface="Times New Roman" panose="02020603050405020304" pitchFamily="18" charset="0"/>
            </a:endParaRPr>
          </a:p>
          <a:p>
            <a:endParaRPr lang="en-US" b="1" dirty="0">
              <a:solidFill>
                <a:srgbClr val="000000"/>
              </a:solidFill>
              <a:highlight>
                <a:srgbClr val="FFFFFF"/>
              </a:highlight>
              <a:latin typeface="Times New Roman" panose="02020603050405020304" pitchFamily="18" charset="0"/>
              <a:cs typeface="Times New Roman" panose="02020603050405020304" pitchFamily="18" charset="0"/>
            </a:endParaRPr>
          </a:p>
          <a:p>
            <a:r>
              <a:rPr lang="en-US" b="1" dirty="0">
                <a:solidFill>
                  <a:srgbClr val="000000"/>
                </a:solidFill>
                <a:highlight>
                  <a:srgbClr val="FFFFFF"/>
                </a:highlight>
                <a:latin typeface="Times New Roman" panose="02020603050405020304" pitchFamily="18" charset="0"/>
                <a:cs typeface="Times New Roman" panose="02020603050405020304" pitchFamily="18" charset="0"/>
              </a:rPr>
              <a:t>2. </a:t>
            </a:r>
            <a:r>
              <a:rPr lang="en-US" b="1" dirty="0" err="1">
                <a:solidFill>
                  <a:srgbClr val="000000"/>
                </a:solidFill>
                <a:highlight>
                  <a:srgbClr val="FFFFFF"/>
                </a:highlight>
                <a:latin typeface="Times New Roman" panose="02020603050405020304" pitchFamily="18" charset="0"/>
                <a:cs typeface="Times New Roman" panose="02020603050405020304" pitchFamily="18" charset="0"/>
              </a:rPr>
              <a:t>Xây</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 </a:t>
            </a:r>
            <a:r>
              <a:rPr lang="vi-VN" b="1" dirty="0">
                <a:solidFill>
                  <a:srgbClr val="000000"/>
                </a:solidFill>
                <a:highlight>
                  <a:srgbClr val="FFFFFF"/>
                </a:highlight>
                <a:latin typeface="Times New Roman" panose="02020603050405020304" pitchFamily="18" charset="0"/>
                <a:cs typeface="Times New Roman" panose="02020603050405020304" pitchFamily="18" charset="0"/>
              </a:rPr>
              <a:t>dựng dự thảo Tờ trình về việc ban hành bảng giá đất</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Sở</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TNMT</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thực</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hiện</a:t>
            </a:r>
            <a:endParaRPr lang="en-US" b="1" i="1" dirty="0">
              <a:solidFill>
                <a:srgbClr val="000000"/>
              </a:solidFill>
              <a:highlight>
                <a:srgbClr val="FFFFFF"/>
              </a:highlight>
              <a:latin typeface="Times New Roman" panose="02020603050405020304" pitchFamily="18" charset="0"/>
              <a:cs typeface="Times New Roman" panose="02020603050405020304" pitchFamily="18" charset="0"/>
            </a:endParaRPr>
          </a:p>
          <a:p>
            <a:endParaRPr lang="en-US" b="1" i="1" dirty="0">
              <a:solidFill>
                <a:srgbClr val="000000"/>
              </a:solidFill>
              <a:highlight>
                <a:srgbClr val="FFFFFF"/>
              </a:highlight>
              <a:latin typeface="Times New Roman" panose="02020603050405020304" pitchFamily="18" charset="0"/>
              <a:cs typeface="Times New Roman" panose="02020603050405020304" pitchFamily="18" charset="0"/>
            </a:endParaRPr>
          </a:p>
          <a:p>
            <a:r>
              <a:rPr lang="en-US" b="1" dirty="0">
                <a:solidFill>
                  <a:srgbClr val="000000"/>
                </a:solidFill>
                <a:latin typeface="Times New Roman" panose="02020603050405020304" pitchFamily="18" charset="0"/>
                <a:cs typeface="Times New Roman" panose="02020603050405020304" pitchFamily="18" charset="0"/>
              </a:rPr>
              <a:t>3. </a:t>
            </a:r>
            <a:r>
              <a:rPr lang="en-US" b="1" dirty="0" err="1">
                <a:solidFill>
                  <a:srgbClr val="000000"/>
                </a:solidFill>
                <a:latin typeface="Times New Roman" panose="02020603050405020304" pitchFamily="18" charset="0"/>
                <a:cs typeface="Times New Roman" panose="02020603050405020304" pitchFamily="18" charset="0"/>
              </a:rPr>
              <a:t>Đăng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công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khai</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lấy</a:t>
            </a:r>
            <a:r>
              <a:rPr lang="en-US" b="1" dirty="0">
                <a:solidFill>
                  <a:srgbClr val="000000"/>
                </a:solidFill>
                <a:latin typeface="Times New Roman" panose="02020603050405020304" pitchFamily="18" charset="0"/>
                <a:cs typeface="Times New Roman" panose="02020603050405020304" pitchFamily="18" charset="0"/>
              </a:rPr>
              <a:t> ý </a:t>
            </a:r>
            <a:r>
              <a:rPr lang="en-US" b="1" dirty="0" err="1">
                <a:solidFill>
                  <a:srgbClr val="000000"/>
                </a:solidFill>
                <a:latin typeface="Times New Roman" panose="02020603050405020304" pitchFamily="18" charset="0"/>
                <a:cs typeface="Times New Roman" panose="02020603050405020304" pitchFamily="18" charset="0"/>
              </a:rPr>
              <a:t>kiến</a:t>
            </a:r>
            <a:r>
              <a:rPr lang="en-US" b="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Sở</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TNMT</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thực</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hiện</a:t>
            </a:r>
            <a:endParaRPr lang="en-US" b="1" i="1" dirty="0">
              <a:solidFill>
                <a:srgbClr val="000000"/>
              </a:solidFill>
              <a:latin typeface="Times New Roman" panose="02020603050405020304" pitchFamily="18" charset="0"/>
              <a:cs typeface="Times New Roman" panose="02020603050405020304" pitchFamily="18" charset="0"/>
            </a:endParaRPr>
          </a:p>
          <a:p>
            <a:pPr marL="285750" indent="-285750">
              <a:spcBef>
                <a:spcPts val="600"/>
              </a:spcBef>
              <a:spcAft>
                <a:spcPts val="600"/>
              </a:spcAft>
              <a:buFont typeface="Wingdings" panose="05000000000000000000" pitchFamily="2" charset="2"/>
              <a:buChar char="Ø"/>
            </a:pPr>
            <a:r>
              <a:rPr lang="en-US" dirty="0" err="1">
                <a:solidFill>
                  <a:srgbClr val="000000"/>
                </a:solidFill>
                <a:highlight>
                  <a:srgbClr val="FFFFFF"/>
                </a:highlight>
                <a:latin typeface="Times New Roman" panose="02020603050405020304" pitchFamily="18" charset="0"/>
                <a:cs typeface="Times New Roman" panose="02020603050405020304" pitchFamily="18" charset="0"/>
              </a:rPr>
              <a:t>Đăng</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trên</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trang</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thông</a:t>
            </a:r>
            <a:r>
              <a:rPr lang="en-US" dirty="0">
                <a:solidFill>
                  <a:srgbClr val="000000"/>
                </a:solidFill>
                <a:highlight>
                  <a:srgbClr val="FFFFFF"/>
                </a:highlight>
                <a:latin typeface="Times New Roman" panose="02020603050405020304" pitchFamily="18" charset="0"/>
                <a:cs typeface="Times New Roman" panose="02020603050405020304" pitchFamily="18" charset="0"/>
              </a:rPr>
              <a:t> tin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điện</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tử</a:t>
            </a:r>
            <a:r>
              <a:rPr lang="en-US" dirty="0">
                <a:solidFill>
                  <a:srgbClr val="000000"/>
                </a:solidFill>
                <a:highlight>
                  <a:srgbClr val="FFFFFF"/>
                </a:highlight>
                <a:latin typeface="Times New Roman" panose="02020603050405020304" pitchFamily="18" charset="0"/>
                <a:cs typeface="Times New Roman" panose="02020603050405020304" pitchFamily="18" charset="0"/>
              </a:rPr>
              <a:t> của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UBND</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cấp</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tỉnh</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Sở</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TNMT</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trong</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thời</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gian</a:t>
            </a:r>
            <a:r>
              <a:rPr lang="en-US" dirty="0">
                <a:solidFill>
                  <a:srgbClr val="000000"/>
                </a:solidFill>
                <a:highlight>
                  <a:srgbClr val="FFFFFF"/>
                </a:highlight>
                <a:latin typeface="Times New Roman" panose="02020603050405020304" pitchFamily="18" charset="0"/>
                <a:cs typeface="Times New Roman" panose="02020603050405020304" pitchFamily="18" charset="0"/>
              </a:rPr>
              <a:t> 30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ngày</a:t>
            </a:r>
            <a:endParaRPr lang="en-US" dirty="0">
              <a:solidFill>
                <a:srgbClr val="000000"/>
              </a:solidFill>
              <a:highlight>
                <a:srgbClr val="FFFFFF"/>
              </a:highlight>
              <a:latin typeface="Times New Roman" panose="02020603050405020304" pitchFamily="18" charset="0"/>
              <a:cs typeface="Times New Roman" panose="02020603050405020304" pitchFamily="18" charset="0"/>
            </a:endParaRPr>
          </a:p>
          <a:p>
            <a:pPr marL="285750" indent="-285750">
              <a:spcBef>
                <a:spcPts val="600"/>
              </a:spcBef>
              <a:spcAft>
                <a:spcPts val="600"/>
              </a:spcAft>
              <a:buFont typeface="Wingdings" panose="05000000000000000000" pitchFamily="2" charset="2"/>
              <a:buChar char="Ø"/>
            </a:pPr>
            <a:r>
              <a:rPr lang="en-US" dirty="0">
                <a:solidFill>
                  <a:srgbClr val="000000"/>
                </a:solidFill>
                <a:highlight>
                  <a:srgbClr val="FFFFFF"/>
                </a:highlight>
                <a:latin typeface="Times New Roman" panose="02020603050405020304" pitchFamily="18" charset="0"/>
                <a:cs typeface="Times New Roman" panose="02020603050405020304" pitchFamily="18" charset="0"/>
              </a:rPr>
              <a:t>L</a:t>
            </a:r>
            <a:r>
              <a:rPr lang="vi-VN" dirty="0">
                <a:solidFill>
                  <a:srgbClr val="000000"/>
                </a:solidFill>
                <a:highlight>
                  <a:srgbClr val="FFFFFF"/>
                </a:highlight>
                <a:latin typeface="Times New Roman" panose="02020603050405020304" pitchFamily="18" charset="0"/>
                <a:cs typeface="Times New Roman" panose="02020603050405020304" pitchFamily="18" charset="0"/>
              </a:rPr>
              <a:t>ấy ý kiến bằng </a:t>
            </a:r>
            <a:r>
              <a:rPr lang="en-US" dirty="0">
                <a:solidFill>
                  <a:srgbClr val="000000"/>
                </a:solidFill>
                <a:highlight>
                  <a:srgbClr val="FFFFFF"/>
                </a:highlight>
                <a:latin typeface="Times New Roman" panose="02020603050405020304" pitchFamily="18" charset="0"/>
                <a:cs typeface="Times New Roman" panose="02020603050405020304" pitchFamily="18" charset="0"/>
              </a:rPr>
              <a:t>VB </a:t>
            </a:r>
            <a:r>
              <a:rPr lang="vi-VN" dirty="0">
                <a:solidFill>
                  <a:srgbClr val="000000"/>
                </a:solidFill>
                <a:highlight>
                  <a:srgbClr val="FFFFFF"/>
                </a:highlight>
                <a:latin typeface="Times New Roman" panose="02020603050405020304" pitchFamily="18" charset="0"/>
                <a:cs typeface="Times New Roman" panose="02020603050405020304" pitchFamily="18" charset="0"/>
              </a:rPr>
              <a:t>của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UBMTTQ</a:t>
            </a:r>
            <a:r>
              <a:rPr lang="en-US" dirty="0">
                <a:solidFill>
                  <a:srgbClr val="000000"/>
                </a:solidFill>
                <a:highlight>
                  <a:srgbClr val="FFFFFF"/>
                </a:highlight>
                <a:latin typeface="Times New Roman" panose="02020603050405020304" pitchFamily="18" charset="0"/>
                <a:cs typeface="Times New Roman" panose="02020603050405020304" pitchFamily="18" charset="0"/>
              </a:rPr>
              <a:t> VN </a:t>
            </a:r>
            <a:r>
              <a:rPr lang="vi-VN" dirty="0">
                <a:solidFill>
                  <a:srgbClr val="000000"/>
                </a:solidFill>
                <a:highlight>
                  <a:srgbClr val="FFFFFF"/>
                </a:highlight>
                <a:latin typeface="Times New Roman" panose="02020603050405020304" pitchFamily="18" charset="0"/>
                <a:cs typeface="Times New Roman" panose="02020603050405020304" pitchFamily="18" charset="0"/>
              </a:rPr>
              <a:t>cấp tỉnh, các </a:t>
            </a:r>
            <a:r>
              <a:rPr lang="en-US" dirty="0">
                <a:solidFill>
                  <a:srgbClr val="000000"/>
                </a:solidFill>
                <a:highlight>
                  <a:srgbClr val="FFFFFF"/>
                </a:highlight>
                <a:latin typeface="Times New Roman" panose="02020603050405020304" pitchFamily="18" charset="0"/>
                <a:cs typeface="Times New Roman" panose="02020603050405020304" pitchFamily="18" charset="0"/>
              </a:rPr>
              <a:t>TC </a:t>
            </a:r>
            <a:r>
              <a:rPr lang="vi-VN" dirty="0">
                <a:solidFill>
                  <a:srgbClr val="000000"/>
                </a:solidFill>
                <a:highlight>
                  <a:srgbClr val="FFFFFF"/>
                </a:highlight>
                <a:latin typeface="Times New Roman" panose="02020603050405020304" pitchFamily="18" charset="0"/>
                <a:cs typeface="Times New Roman" panose="02020603050405020304" pitchFamily="18" charset="0"/>
              </a:rPr>
              <a:t>thành viên của </a:t>
            </a:r>
            <a:r>
              <a:rPr lang="en-US" dirty="0">
                <a:solidFill>
                  <a:srgbClr val="000000"/>
                </a:solidFill>
                <a:highlight>
                  <a:srgbClr val="FFFFFF"/>
                </a:highlight>
                <a:latin typeface="Times New Roman" panose="02020603050405020304" pitchFamily="18" charset="0"/>
                <a:cs typeface="Times New Roman" panose="02020603050405020304" pitchFamily="18" charset="0"/>
              </a:rPr>
              <a:t>MT</a:t>
            </a:r>
            <a:r>
              <a:rPr lang="vi-VN"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CQ</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vi-VN" dirty="0">
                <a:solidFill>
                  <a:srgbClr val="000000"/>
                </a:solidFill>
                <a:highlight>
                  <a:srgbClr val="FFFFFF"/>
                </a:highlight>
                <a:latin typeface="Times New Roman" panose="02020603050405020304" pitchFamily="18" charset="0"/>
                <a:cs typeface="Times New Roman" panose="02020603050405020304" pitchFamily="18" charset="0"/>
              </a:rPr>
              <a:t>thuế, tổ chức công chứng nhà nước, tổ chức </a:t>
            </a:r>
            <a:r>
              <a:rPr lang="en-US" dirty="0">
                <a:solidFill>
                  <a:srgbClr val="000000"/>
                </a:solidFill>
                <a:highlight>
                  <a:srgbClr val="FFFFFF"/>
                </a:highlight>
                <a:latin typeface="Times New Roman" panose="02020603050405020304" pitchFamily="18" charset="0"/>
                <a:cs typeface="Times New Roman" panose="02020603050405020304" pitchFamily="18" charset="0"/>
              </a:rPr>
              <a:t>TV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XĐ</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GĐ</a:t>
            </a:r>
            <a:r>
              <a:rPr lang="vi-VN" dirty="0">
                <a:solidFill>
                  <a:srgbClr val="000000"/>
                </a:solidFill>
                <a:highlight>
                  <a:srgbClr val="FFFFFF"/>
                </a:highlight>
                <a:latin typeface="Times New Roman" panose="02020603050405020304" pitchFamily="18" charset="0"/>
                <a:cs typeface="Times New Roman" panose="02020603050405020304" pitchFamily="18" charset="0"/>
              </a:rPr>
              <a:t>;</a:t>
            </a:r>
            <a:endParaRPr lang="en-US" dirty="0">
              <a:solidFill>
                <a:srgbClr val="000000"/>
              </a:solidFill>
              <a:highlight>
                <a:srgbClr val="FFFFFF"/>
              </a:highlight>
              <a:latin typeface="Times New Roman" panose="02020603050405020304" pitchFamily="18" charset="0"/>
              <a:cs typeface="Times New Roman" panose="02020603050405020304" pitchFamily="18" charset="0"/>
            </a:endParaRPr>
          </a:p>
        </p:txBody>
      </p:sp>
      <p:grpSp>
        <p:nvGrpSpPr>
          <p:cNvPr id="8" name="Nhóm 7">
            <a:extLst>
              <a:ext uri="{FF2B5EF4-FFF2-40B4-BE49-F238E27FC236}">
                <a16:creationId xmlns:a16="http://schemas.microsoft.com/office/drawing/2014/main" id="{1799181C-4BAD-AE49-568E-063A425BD1B2}"/>
              </a:ext>
            </a:extLst>
          </p:cNvPr>
          <p:cNvGrpSpPr/>
          <p:nvPr/>
        </p:nvGrpSpPr>
        <p:grpSpPr>
          <a:xfrm>
            <a:off x="2328862" y="483406"/>
            <a:ext cx="7534275" cy="461010"/>
            <a:chOff x="628650" y="758190"/>
            <a:chExt cx="7534275" cy="461010"/>
          </a:xfrm>
        </p:grpSpPr>
        <p:sp>
          <p:nvSpPr>
            <p:cNvPr id="9" name="Hình Bầu dục 8">
              <a:extLst>
                <a:ext uri="{FF2B5EF4-FFF2-40B4-BE49-F238E27FC236}">
                  <a16:creationId xmlns:a16="http://schemas.microsoft.com/office/drawing/2014/main" id="{B1B261F5-345B-AC7E-FF60-844932740F58}"/>
                </a:ext>
              </a:extLst>
            </p:cNvPr>
            <p:cNvSpPr/>
            <p:nvPr/>
          </p:nvSpPr>
          <p:spPr>
            <a:xfrm>
              <a:off x="628650" y="762000"/>
              <a:ext cx="457200" cy="4572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ình Bầu dục 9">
              <a:extLst>
                <a:ext uri="{FF2B5EF4-FFF2-40B4-BE49-F238E27FC236}">
                  <a16:creationId xmlns:a16="http://schemas.microsoft.com/office/drawing/2014/main" id="{40D48A45-BB89-AA76-4957-A451D1494D38}"/>
                </a:ext>
              </a:extLst>
            </p:cNvPr>
            <p:cNvSpPr/>
            <p:nvPr/>
          </p:nvSpPr>
          <p:spPr>
            <a:xfrm>
              <a:off x="758190" y="758190"/>
              <a:ext cx="27432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ình thoi 10">
              <a:extLst>
                <a:ext uri="{FF2B5EF4-FFF2-40B4-BE49-F238E27FC236}">
                  <a16:creationId xmlns:a16="http://schemas.microsoft.com/office/drawing/2014/main" id="{5B9AD6E2-3AB9-4626-DCD8-35A3EE31DD09}"/>
                </a:ext>
              </a:extLst>
            </p:cNvPr>
            <p:cNvSpPr/>
            <p:nvPr/>
          </p:nvSpPr>
          <p:spPr>
            <a:xfrm>
              <a:off x="847725" y="762000"/>
              <a:ext cx="457200" cy="457200"/>
            </a:xfrm>
            <a:prstGeom prst="diamond">
              <a:avLst/>
            </a:prstGeom>
            <a:gradFill flip="none" rotWithShape="1">
              <a:gsLst>
                <a:gs pos="0">
                  <a:schemeClr val="bg1"/>
                </a:gs>
                <a:gs pos="100000">
                  <a:schemeClr val="accent4">
                    <a:lumMod val="5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anose="02020603050405020304" pitchFamily="18" charset="0"/>
                  <a:cs typeface="Times New Roman" panose="02020603050405020304" pitchFamily="18" charset="0"/>
                </a:rPr>
                <a:t>3</a:t>
              </a:r>
            </a:p>
          </p:txBody>
        </p:sp>
        <p:sp>
          <p:nvSpPr>
            <p:cNvPr id="13" name="Hình chữ nhật: Góc Tròn 12">
              <a:extLst>
                <a:ext uri="{FF2B5EF4-FFF2-40B4-BE49-F238E27FC236}">
                  <a16:creationId xmlns:a16="http://schemas.microsoft.com/office/drawing/2014/main" id="{BF6EC5DD-B380-549E-F9E6-1B2D6031C525}"/>
                </a:ext>
              </a:extLst>
            </p:cNvPr>
            <p:cNvSpPr/>
            <p:nvPr/>
          </p:nvSpPr>
          <p:spPr>
            <a:xfrm>
              <a:off x="1304925" y="762000"/>
              <a:ext cx="6858000" cy="457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Trình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tự</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thủ</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tục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xây</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dựng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bảng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giá</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đất</a:t>
              </a:r>
              <a:endParaRPr lang="en-US"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93928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1BBC248-5FB2-0C08-102A-6CD14DADF3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 b="38621"/>
          <a:stretch/>
        </p:blipFill>
        <p:spPr bwMode="auto">
          <a:xfrm>
            <a:off x="0" y="4293403"/>
            <a:ext cx="12192000" cy="329184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BC0D197B-AFA7-C1DB-7420-4E59E998E746}"/>
              </a:ext>
            </a:extLst>
          </p:cNvPr>
          <p:cNvSpPr txBox="1"/>
          <p:nvPr/>
        </p:nvSpPr>
        <p:spPr>
          <a:xfrm>
            <a:off x="0" y="127290"/>
            <a:ext cx="212436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endParaRPr lang="en-US" b="1"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582CBE5B-7EC0-AC1E-2723-93E58F2234C0}"/>
              </a:ext>
            </a:extLst>
          </p:cNvPr>
          <p:cNvSpPr txBox="1">
            <a:spLocks noGrp="1" noRot="1" noMove="1" noResize="1" noEditPoints="1" noAdjustHandles="1" noChangeArrowheads="1" noChangeShapeType="1"/>
          </p:cNvSpPr>
          <p:nvPr/>
        </p:nvSpPr>
        <p:spPr>
          <a:xfrm>
            <a:off x="409575" y="1131509"/>
            <a:ext cx="11376660" cy="3932743"/>
          </a:xfrm>
          <a:prstGeom prst="rect">
            <a:avLst/>
          </a:prstGeom>
          <a:noFill/>
        </p:spPr>
        <p:txBody>
          <a:bodyPr wrap="square">
            <a:spAutoFit/>
          </a:bodyPr>
          <a:lstStyle/>
          <a:p>
            <a:pPr>
              <a:lnSpc>
                <a:spcPts val="3500"/>
              </a:lnSpc>
            </a:pPr>
            <a:r>
              <a:rPr lang="en-US" b="1" dirty="0">
                <a:solidFill>
                  <a:srgbClr val="000000"/>
                </a:solidFill>
                <a:latin typeface="Times New Roman" panose="02020603050405020304" pitchFamily="18" charset="0"/>
                <a:cs typeface="Times New Roman" panose="02020603050405020304" pitchFamily="18" charset="0"/>
              </a:rPr>
              <a:t>4. T</a:t>
            </a:r>
            <a:r>
              <a:rPr lang="vi-VN" b="1" dirty="0" err="1">
                <a:solidFill>
                  <a:srgbClr val="000000"/>
                </a:solidFill>
                <a:latin typeface="Times New Roman" panose="02020603050405020304" pitchFamily="18" charset="0"/>
                <a:cs typeface="Times New Roman" panose="02020603050405020304" pitchFamily="18" charset="0"/>
              </a:rPr>
              <a:t>iếp</a:t>
            </a:r>
            <a:r>
              <a:rPr lang="vi-VN" b="1" dirty="0">
                <a:solidFill>
                  <a:srgbClr val="000000"/>
                </a:solidFill>
                <a:latin typeface="Times New Roman" panose="02020603050405020304" pitchFamily="18" charset="0"/>
                <a:cs typeface="Times New Roman" panose="02020603050405020304" pitchFamily="18" charset="0"/>
              </a:rPr>
              <a:t> thu, giải trình ý kiến góp ý, hoàn thiện</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nội</a:t>
            </a:r>
            <a:r>
              <a:rPr lang="en-US" b="1" dirty="0">
                <a:solidFill>
                  <a:srgbClr val="000000"/>
                </a:solidFill>
                <a:latin typeface="Times New Roman" panose="02020603050405020304" pitchFamily="18" charset="0"/>
                <a:cs typeface="Times New Roman" panose="02020603050405020304" pitchFamily="18" charset="0"/>
              </a:rPr>
              <a:t> dung </a:t>
            </a:r>
            <a:r>
              <a:rPr lang="en-US" b="1" dirty="0" err="1">
                <a:solidFill>
                  <a:srgbClr val="000000"/>
                </a:solidFill>
                <a:latin typeface="Times New Roman" panose="02020603050405020304" pitchFamily="18" charset="0"/>
                <a:cs typeface="Times New Roman" panose="02020603050405020304" pitchFamily="18" charset="0"/>
              </a:rPr>
              <a:t>sau</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khi</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đăng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công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khai</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lấy</a:t>
            </a:r>
            <a:r>
              <a:rPr lang="en-US" b="1" dirty="0">
                <a:solidFill>
                  <a:srgbClr val="000000"/>
                </a:solidFill>
                <a:latin typeface="Times New Roman" panose="02020603050405020304" pitchFamily="18" charset="0"/>
                <a:cs typeface="Times New Roman" panose="02020603050405020304" pitchFamily="18" charset="0"/>
              </a:rPr>
              <a:t> ý </a:t>
            </a:r>
            <a:r>
              <a:rPr lang="en-US" b="1" dirty="0" err="1">
                <a:solidFill>
                  <a:srgbClr val="000000"/>
                </a:solidFill>
                <a:latin typeface="Times New Roman" panose="02020603050405020304" pitchFamily="18" charset="0"/>
                <a:cs typeface="Times New Roman" panose="02020603050405020304" pitchFamily="18" charset="0"/>
              </a:rPr>
              <a:t>kiến</a:t>
            </a:r>
            <a:endParaRPr lang="en-US" b="1" dirty="0">
              <a:solidFill>
                <a:srgbClr val="000000"/>
              </a:solidFill>
              <a:latin typeface="Times New Roman" panose="02020603050405020304" pitchFamily="18" charset="0"/>
              <a:cs typeface="Times New Roman" panose="02020603050405020304" pitchFamily="18" charset="0"/>
            </a:endParaRPr>
          </a:p>
          <a:p>
            <a:pPr marL="285750" indent="-285750">
              <a:lnSpc>
                <a:spcPts val="3500"/>
              </a:lnSpc>
              <a:spcBef>
                <a:spcPts val="600"/>
              </a:spcBef>
              <a:spcAft>
                <a:spcPts val="600"/>
              </a:spcAft>
              <a:buFont typeface="Wingdings" panose="05000000000000000000" pitchFamily="2" charset="2"/>
              <a:buChar char="Ø"/>
            </a:pPr>
            <a:r>
              <a:rPr lang="en-US" dirty="0">
                <a:solidFill>
                  <a:srgbClr val="000000"/>
                </a:solidFill>
                <a:highlight>
                  <a:srgbClr val="FFFFFF"/>
                </a:highlight>
                <a:latin typeface="Times New Roman" panose="02020603050405020304" pitchFamily="18" charset="0"/>
                <a:cs typeface="Times New Roman" panose="02020603050405020304" pitchFamily="18" charset="0"/>
              </a:rPr>
              <a:t>T</a:t>
            </a:r>
            <a:r>
              <a:rPr lang="vi-VN" dirty="0" err="1">
                <a:solidFill>
                  <a:srgbClr val="000000"/>
                </a:solidFill>
                <a:highlight>
                  <a:srgbClr val="FFFFFF"/>
                </a:highlight>
                <a:latin typeface="Times New Roman" panose="02020603050405020304" pitchFamily="18" charset="0"/>
                <a:cs typeface="Times New Roman" panose="02020603050405020304" pitchFamily="18" charset="0"/>
              </a:rPr>
              <a:t>iếp</a:t>
            </a:r>
            <a:r>
              <a:rPr lang="vi-VN" dirty="0">
                <a:solidFill>
                  <a:srgbClr val="000000"/>
                </a:solidFill>
                <a:highlight>
                  <a:srgbClr val="FFFFFF"/>
                </a:highlight>
                <a:latin typeface="Times New Roman" panose="02020603050405020304" pitchFamily="18" charset="0"/>
                <a:cs typeface="Times New Roman" panose="02020603050405020304" pitchFamily="18" charset="0"/>
              </a:rPr>
              <a:t> thu, hoàn thiện dự thảo Tờ trình</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Sở</a:t>
            </a:r>
            <a:r>
              <a:rPr lang="en-US"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TNMT</a:t>
            </a:r>
            <a:r>
              <a:rPr lang="en-US"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thực</a:t>
            </a:r>
            <a:r>
              <a:rPr lang="en-US"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hiện</a:t>
            </a:r>
            <a:endParaRPr lang="en-US" i="1" dirty="0">
              <a:solidFill>
                <a:srgbClr val="000000"/>
              </a:solidFill>
              <a:highlight>
                <a:srgbClr val="FFFFFF"/>
              </a:highlight>
              <a:latin typeface="Times New Roman" panose="02020603050405020304" pitchFamily="18" charset="0"/>
              <a:cs typeface="Times New Roman" panose="02020603050405020304" pitchFamily="18" charset="0"/>
            </a:endParaRPr>
          </a:p>
          <a:p>
            <a:pPr marL="285750" indent="-285750">
              <a:lnSpc>
                <a:spcPts val="3500"/>
              </a:lnSpc>
              <a:spcBef>
                <a:spcPts val="600"/>
              </a:spcBef>
              <a:spcAft>
                <a:spcPts val="600"/>
              </a:spcAft>
              <a:buFont typeface="Wingdings" panose="05000000000000000000" pitchFamily="2" charset="2"/>
              <a:buChar char="Ø"/>
            </a:pPr>
            <a:r>
              <a:rPr lang="en-US" dirty="0">
                <a:solidFill>
                  <a:srgbClr val="000000"/>
                </a:solidFill>
                <a:highlight>
                  <a:srgbClr val="FFFFFF"/>
                </a:highlight>
                <a:latin typeface="Times New Roman" panose="02020603050405020304" pitchFamily="18" charset="0"/>
                <a:cs typeface="Times New Roman" panose="02020603050405020304" pitchFamily="18" charset="0"/>
              </a:rPr>
              <a:t>T</a:t>
            </a:r>
            <a:r>
              <a:rPr lang="vi-VN" dirty="0" err="1">
                <a:solidFill>
                  <a:srgbClr val="000000"/>
                </a:solidFill>
                <a:highlight>
                  <a:srgbClr val="FFFFFF"/>
                </a:highlight>
                <a:latin typeface="Times New Roman" panose="02020603050405020304" pitchFamily="18" charset="0"/>
                <a:cs typeface="Times New Roman" panose="02020603050405020304" pitchFamily="18" charset="0"/>
              </a:rPr>
              <a:t>iếp</a:t>
            </a:r>
            <a:r>
              <a:rPr lang="vi-VN" dirty="0">
                <a:solidFill>
                  <a:srgbClr val="000000"/>
                </a:solidFill>
                <a:highlight>
                  <a:srgbClr val="FFFFFF"/>
                </a:highlight>
                <a:latin typeface="Times New Roman" panose="02020603050405020304" pitchFamily="18" charset="0"/>
                <a:cs typeface="Times New Roman" panose="02020603050405020304" pitchFamily="18" charset="0"/>
              </a:rPr>
              <a:t> thu, giải </a:t>
            </a:r>
            <a:r>
              <a:rPr lang="vi-VN" dirty="0">
                <a:solidFill>
                  <a:srgbClr val="000000"/>
                </a:solidFill>
                <a:latin typeface="Times New Roman" panose="02020603050405020304" pitchFamily="18" charset="0"/>
                <a:cs typeface="Times New Roman" panose="02020603050405020304" pitchFamily="18" charset="0"/>
              </a:rPr>
              <a:t>trình ý kiến góp ý, hoàn thiện dự thảo </a:t>
            </a:r>
            <a:r>
              <a:rPr lang="en-US" dirty="0" err="1">
                <a:solidFill>
                  <a:srgbClr val="000000"/>
                </a:solidFill>
                <a:latin typeface="Times New Roman" panose="02020603050405020304" pitchFamily="18" charset="0"/>
                <a:cs typeface="Times New Roman" panose="02020603050405020304" pitchFamily="18" charset="0"/>
              </a:rPr>
              <a:t>BGĐ</a:t>
            </a: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và </a:t>
            </a:r>
            <a:r>
              <a:rPr lang="en-US" dirty="0" err="1">
                <a:solidFill>
                  <a:srgbClr val="000000"/>
                </a:solidFill>
                <a:latin typeface="Times New Roman" panose="02020603050405020304" pitchFamily="18" charset="0"/>
                <a:cs typeface="Times New Roman" panose="02020603050405020304" pitchFamily="18" charset="0"/>
              </a:rPr>
              <a:t>BCTMXD</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BGĐ</a:t>
            </a:r>
            <a:r>
              <a:rPr lang="en-US"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Sở</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TNMT</a:t>
            </a:r>
            <a:r>
              <a:rPr lang="en-US" i="1" dirty="0">
                <a:solidFill>
                  <a:srgbClr val="000000"/>
                </a:solidFill>
                <a:latin typeface="Times New Roman" panose="02020603050405020304" pitchFamily="18" charset="0"/>
                <a:cs typeface="Times New Roman" panose="02020603050405020304" pitchFamily="18" charset="0"/>
              </a:rPr>
              <a:t> </a:t>
            </a:r>
            <a:r>
              <a:rPr lang="vi-VN" i="1" dirty="0">
                <a:solidFill>
                  <a:srgbClr val="000000"/>
                </a:solidFill>
                <a:latin typeface="Times New Roman" panose="02020603050405020304" pitchFamily="18" charset="0"/>
                <a:cs typeface="Times New Roman" panose="02020603050405020304" pitchFamily="18" charset="0"/>
              </a:rPr>
              <a:t>chỉ đạo </a:t>
            </a:r>
            <a:r>
              <a:rPr lang="en-US" i="1" dirty="0">
                <a:solidFill>
                  <a:srgbClr val="000000"/>
                </a:solidFill>
                <a:latin typeface="Times New Roman" panose="02020603050405020304" pitchFamily="18" charset="0"/>
                <a:cs typeface="Times New Roman" panose="02020603050405020304" pitchFamily="18" charset="0"/>
              </a:rPr>
              <a:t>TC </a:t>
            </a:r>
            <a:r>
              <a:rPr lang="en-US" i="1" dirty="0" err="1">
                <a:solidFill>
                  <a:srgbClr val="000000"/>
                </a:solidFill>
                <a:latin typeface="Times New Roman" panose="02020603050405020304" pitchFamily="18" charset="0"/>
                <a:cs typeface="Times New Roman" panose="02020603050405020304" pitchFamily="18" charset="0"/>
              </a:rPr>
              <a:t>thực</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hiện</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ĐGĐ</a:t>
            </a:r>
            <a:endParaRPr lang="en-US" i="1" dirty="0">
              <a:solidFill>
                <a:srgbClr val="000000"/>
              </a:solidFill>
              <a:latin typeface="Times New Roman" panose="02020603050405020304" pitchFamily="18" charset="0"/>
              <a:cs typeface="Times New Roman" panose="02020603050405020304" pitchFamily="18" charset="0"/>
            </a:endParaRPr>
          </a:p>
          <a:p>
            <a:pPr>
              <a:lnSpc>
                <a:spcPts val="3500"/>
              </a:lnSpc>
            </a:pPr>
            <a:r>
              <a:rPr lang="en-US" b="1" dirty="0">
                <a:solidFill>
                  <a:srgbClr val="000000"/>
                </a:solidFill>
                <a:latin typeface="Times New Roman" panose="02020603050405020304" pitchFamily="18" charset="0"/>
                <a:cs typeface="Times New Roman" panose="02020603050405020304" pitchFamily="18" charset="0"/>
              </a:rPr>
              <a:t>5. </a:t>
            </a:r>
            <a:r>
              <a:rPr lang="en-US" b="1" dirty="0" err="1">
                <a:solidFill>
                  <a:srgbClr val="000000"/>
                </a:solidFill>
                <a:latin typeface="Times New Roman" panose="02020603050405020304" pitchFamily="18" charset="0"/>
                <a:cs typeface="Times New Roman" panose="02020603050405020304" pitchFamily="18" charset="0"/>
              </a:rPr>
              <a:t>Thẩm</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định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bảng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giá</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đất</a:t>
            </a:r>
            <a:r>
              <a:rPr lang="en-US" b="1" dirty="0">
                <a:solidFill>
                  <a:srgbClr val="000000"/>
                </a:solidFill>
                <a:latin typeface="Times New Roman" panose="02020603050405020304" pitchFamily="18" charset="0"/>
                <a:cs typeface="Times New Roman" panose="02020603050405020304" pitchFamily="18" charset="0"/>
              </a:rPr>
              <a:t> : </a:t>
            </a:r>
            <a:r>
              <a:rPr lang="en-US" i="1" dirty="0" err="1">
                <a:solidFill>
                  <a:srgbClr val="000000"/>
                </a:solidFill>
                <a:latin typeface="Times New Roman" panose="02020603050405020304" pitchFamily="18" charset="0"/>
                <a:cs typeface="Times New Roman" panose="02020603050405020304" pitchFamily="18" charset="0"/>
              </a:rPr>
              <a:t>Sở</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TNMT</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trình</a:t>
            </a:r>
            <a:r>
              <a:rPr lang="en-US" i="1" dirty="0">
                <a:solidFill>
                  <a:srgbClr val="000000"/>
                </a:solidFill>
                <a:latin typeface="Times New Roman" panose="02020603050405020304" pitchFamily="18" charset="0"/>
                <a:cs typeface="Times New Roman" panose="02020603050405020304" pitchFamily="18" charset="0"/>
              </a:rPr>
              <a:t> - </a:t>
            </a:r>
            <a:r>
              <a:rPr lang="en-US" i="1" dirty="0" err="1">
                <a:solidFill>
                  <a:srgbClr val="000000"/>
                </a:solidFill>
                <a:latin typeface="Times New Roman" panose="02020603050405020304" pitchFamily="18" charset="0"/>
                <a:cs typeface="Times New Roman" panose="02020603050405020304" pitchFamily="18" charset="0"/>
              </a:rPr>
              <a:t>HĐ</a:t>
            </a:r>
            <a:r>
              <a:rPr lang="en-US" i="1" dirty="0">
                <a:solidFill>
                  <a:srgbClr val="000000"/>
                </a:solidFill>
                <a:latin typeface="Times New Roman" panose="02020603050405020304" pitchFamily="18" charset="0"/>
                <a:cs typeface="Times New Roman" panose="02020603050405020304" pitchFamily="18" charset="0"/>
              </a:rPr>
              <a:t> TĐ </a:t>
            </a:r>
            <a:r>
              <a:rPr lang="en-US" i="1" dirty="0" err="1">
                <a:solidFill>
                  <a:srgbClr val="000000"/>
                </a:solidFill>
                <a:latin typeface="Times New Roman" panose="02020603050405020304" pitchFamily="18" charset="0"/>
                <a:cs typeface="Times New Roman" panose="02020603050405020304" pitchFamily="18" charset="0"/>
              </a:rPr>
              <a:t>BGĐ</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thẩm</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định</a:t>
            </a:r>
            <a:endParaRPr lang="en-US" i="1" dirty="0">
              <a:solidFill>
                <a:srgbClr val="000000"/>
              </a:solidFill>
              <a:latin typeface="Times New Roman" panose="02020603050405020304" pitchFamily="18" charset="0"/>
              <a:cs typeface="Times New Roman" panose="02020603050405020304" pitchFamily="18" charset="0"/>
            </a:endParaRPr>
          </a:p>
          <a:p>
            <a:pPr>
              <a:lnSpc>
                <a:spcPts val="3500"/>
              </a:lnSpc>
            </a:pPr>
            <a:r>
              <a:rPr lang="en-US" b="1" dirty="0">
                <a:solidFill>
                  <a:srgbClr val="000000"/>
                </a:solidFill>
                <a:latin typeface="Times New Roman" panose="02020603050405020304" pitchFamily="18" charset="0"/>
                <a:cs typeface="Times New Roman" panose="02020603050405020304" pitchFamily="18" charset="0"/>
              </a:rPr>
              <a:t>6. T</a:t>
            </a:r>
            <a:r>
              <a:rPr lang="vi-VN" sz="1800" b="1" dirty="0" err="1">
                <a:solidFill>
                  <a:srgbClr val="000000"/>
                </a:solidFill>
                <a:effectLst/>
                <a:latin typeface="Times New Roman" panose="02020603050405020304" pitchFamily="18" charset="0"/>
                <a:cs typeface="Times New Roman" panose="02020603050405020304" pitchFamily="18" charset="0"/>
              </a:rPr>
              <a:t>iếp</a:t>
            </a:r>
            <a:r>
              <a:rPr lang="vi-VN" sz="1800" b="1" dirty="0">
                <a:solidFill>
                  <a:srgbClr val="000000"/>
                </a:solidFill>
                <a:effectLst/>
                <a:latin typeface="Times New Roman" panose="02020603050405020304" pitchFamily="18" charset="0"/>
                <a:cs typeface="Times New Roman" panose="02020603050405020304" pitchFamily="18" charset="0"/>
              </a:rPr>
              <a:t> thu, giải trình, chỉnh sửa và hoàn thiện dự thảo </a:t>
            </a:r>
            <a:r>
              <a:rPr lang="en-US" sz="1800" b="1" dirty="0" err="1">
                <a:solidFill>
                  <a:srgbClr val="000000"/>
                </a:solidFill>
                <a:effectLst/>
                <a:latin typeface="Times New Roman" panose="02020603050405020304" pitchFamily="18" charset="0"/>
                <a:cs typeface="Times New Roman" panose="02020603050405020304" pitchFamily="18" charset="0"/>
              </a:rPr>
              <a:t>BGĐ</a:t>
            </a:r>
            <a:r>
              <a:rPr lang="en-US" dirty="0">
                <a:solidFill>
                  <a:srgbClr val="000000"/>
                </a:solidFill>
                <a:latin typeface="Times New Roman" panose="02020603050405020304" pitchFamily="18" charset="0"/>
                <a:cs typeface="Times New Roman" panose="02020603050405020304" pitchFamily="18" charset="0"/>
              </a:rPr>
              <a:t>: </a:t>
            </a:r>
            <a:r>
              <a:rPr lang="vi-VN" i="1" dirty="0">
                <a:solidFill>
                  <a:srgbClr val="000000"/>
                </a:solidFill>
                <a:latin typeface="Times New Roman" panose="02020603050405020304" pitchFamily="18" charset="0"/>
                <a:cs typeface="Times New Roman" panose="02020603050405020304" pitchFamily="18" charset="0"/>
              </a:rPr>
              <a:t>Sở </a:t>
            </a:r>
            <a:r>
              <a:rPr lang="en-US" i="1" dirty="0" err="1">
                <a:solidFill>
                  <a:srgbClr val="000000"/>
                </a:solidFill>
                <a:latin typeface="Times New Roman" panose="02020603050405020304" pitchFamily="18" charset="0"/>
                <a:cs typeface="Times New Roman" panose="02020603050405020304" pitchFamily="18" charset="0"/>
              </a:rPr>
              <a:t>TNMT</a:t>
            </a:r>
            <a:r>
              <a:rPr lang="en-US" i="1" dirty="0">
                <a:solidFill>
                  <a:srgbClr val="000000"/>
                </a:solidFill>
                <a:latin typeface="Times New Roman" panose="02020603050405020304" pitchFamily="18" charset="0"/>
                <a:cs typeface="Times New Roman" panose="02020603050405020304" pitchFamily="18" charset="0"/>
              </a:rPr>
              <a:t> </a:t>
            </a:r>
            <a:r>
              <a:rPr lang="vi-VN" i="1" dirty="0">
                <a:solidFill>
                  <a:srgbClr val="000000"/>
                </a:solidFill>
                <a:latin typeface="Times New Roman" panose="02020603050405020304" pitchFamily="18" charset="0"/>
                <a:cs typeface="Times New Roman" panose="02020603050405020304" pitchFamily="18" charset="0"/>
              </a:rPr>
              <a:t>tổ chức thực hiện </a:t>
            </a:r>
            <a:endParaRPr lang="en-US" i="1" dirty="0">
              <a:solidFill>
                <a:srgbClr val="000000"/>
              </a:solidFill>
              <a:latin typeface="Times New Roman" panose="02020603050405020304" pitchFamily="18" charset="0"/>
              <a:cs typeface="Times New Roman" panose="02020603050405020304" pitchFamily="18" charset="0"/>
            </a:endParaRPr>
          </a:p>
          <a:p>
            <a:pPr>
              <a:lnSpc>
                <a:spcPts val="3500"/>
              </a:lnSpc>
            </a:pPr>
            <a:r>
              <a:rPr lang="en-US" b="1" dirty="0">
                <a:solidFill>
                  <a:srgbClr val="000000"/>
                </a:solidFill>
                <a:latin typeface="Times New Roman" panose="02020603050405020304" pitchFamily="18" charset="0"/>
                <a:cs typeface="Times New Roman" panose="02020603050405020304" pitchFamily="18" charset="0"/>
              </a:rPr>
              <a:t>7. </a:t>
            </a:r>
            <a:r>
              <a:rPr lang="en-US" b="1" dirty="0" err="1">
                <a:solidFill>
                  <a:srgbClr val="000000"/>
                </a:solidFill>
                <a:latin typeface="Times New Roman" panose="02020603050405020304" pitchFamily="18" charset="0"/>
                <a:cs typeface="Times New Roman" panose="02020603050405020304" pitchFamily="18" charset="0"/>
              </a:rPr>
              <a:t>Trình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UBND</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cấp</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tỉnh</a:t>
            </a:r>
            <a:r>
              <a:rPr lang="en-US" dirty="0">
                <a:solidFill>
                  <a:srgbClr val="000000"/>
                </a:solidFill>
                <a:latin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cs typeface="Times New Roman" panose="02020603050405020304" pitchFamily="18" charset="0"/>
              </a:rPr>
              <a:t>Sở</a:t>
            </a:r>
            <a:r>
              <a:rPr lang="en-US" sz="1800" i="1" dirty="0">
                <a:solidFill>
                  <a:srgbClr val="000000"/>
                </a:solidFill>
                <a:effectLst/>
                <a:latin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cs typeface="Times New Roman" panose="02020603050405020304" pitchFamily="18" charset="0"/>
              </a:rPr>
              <a:t>TNMT</a:t>
            </a:r>
            <a:r>
              <a:rPr lang="en-US" sz="1800" i="1" dirty="0">
                <a:solidFill>
                  <a:srgbClr val="000000"/>
                </a:solidFill>
                <a:effectLst/>
                <a:latin typeface="Times New Roman" panose="02020603050405020304" pitchFamily="18" charset="0"/>
                <a:cs typeface="Times New Roman" panose="02020603050405020304" pitchFamily="18" charset="0"/>
              </a:rPr>
              <a:t> </a:t>
            </a:r>
            <a:r>
              <a:rPr lang="en-US" sz="1800" i="1" dirty="0" err="1">
                <a:solidFill>
                  <a:srgbClr val="000000"/>
                </a:solidFill>
                <a:effectLst/>
                <a:latin typeface="Times New Roman" panose="02020603050405020304" pitchFamily="18" charset="0"/>
                <a:cs typeface="Times New Roman" panose="02020603050405020304" pitchFamily="18" charset="0"/>
              </a:rPr>
              <a:t>trình</a:t>
            </a:r>
            <a:endParaRPr lang="en-US" sz="1800" i="1" dirty="0">
              <a:solidFill>
                <a:srgbClr val="000000"/>
              </a:solidFill>
              <a:effectLst/>
              <a:latin typeface="Times New Roman" panose="02020603050405020304" pitchFamily="18" charset="0"/>
              <a:cs typeface="Times New Roman" panose="02020603050405020304" pitchFamily="18" charset="0"/>
            </a:endParaRPr>
          </a:p>
          <a:p>
            <a:pPr>
              <a:lnSpc>
                <a:spcPts val="3500"/>
              </a:lnSpc>
            </a:pPr>
            <a:r>
              <a:rPr lang="en-US" b="1" dirty="0">
                <a:solidFill>
                  <a:srgbClr val="000000"/>
                </a:solidFill>
                <a:latin typeface="Times New Roman" panose="02020603050405020304" pitchFamily="18" charset="0"/>
                <a:cs typeface="Times New Roman" panose="02020603050405020304" pitchFamily="18" charset="0"/>
              </a:rPr>
              <a:t>8. </a:t>
            </a:r>
            <a:r>
              <a:rPr lang="en-US" b="1" dirty="0" err="1">
                <a:solidFill>
                  <a:srgbClr val="000000"/>
                </a:solidFill>
                <a:latin typeface="Times New Roman" panose="02020603050405020304" pitchFamily="18" charset="0"/>
                <a:cs typeface="Times New Roman" panose="02020603050405020304" pitchFamily="18" charset="0"/>
              </a:rPr>
              <a:t>Quyết</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định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công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bố</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công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khai</a:t>
            </a:r>
            <a:r>
              <a:rPr lang="en-US"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UBND</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cấp</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tỉnh</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trình</a:t>
            </a:r>
            <a:r>
              <a:rPr lang="en-US" i="1" dirty="0">
                <a:solidFill>
                  <a:srgbClr val="000000"/>
                </a:solidFill>
                <a:latin typeface="Times New Roman" panose="02020603050405020304" pitchFamily="18" charset="0"/>
                <a:cs typeface="Times New Roman" panose="02020603050405020304" pitchFamily="18" charset="0"/>
              </a:rPr>
              <a:t> - </a:t>
            </a:r>
            <a:r>
              <a:rPr lang="en-US" i="1" dirty="0" err="1">
                <a:solidFill>
                  <a:srgbClr val="000000"/>
                </a:solidFill>
                <a:latin typeface="Times New Roman" panose="02020603050405020304" pitchFamily="18" charset="0"/>
                <a:cs typeface="Times New Roman" panose="02020603050405020304" pitchFamily="18" charset="0"/>
              </a:rPr>
              <a:t>HĐND</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cùng</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cấp</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quyết</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định</a:t>
            </a:r>
            <a:endParaRPr lang="en-US" i="1" dirty="0">
              <a:solidFill>
                <a:srgbClr val="000000"/>
              </a:solidFill>
              <a:latin typeface="Times New Roman" panose="02020603050405020304" pitchFamily="18" charset="0"/>
              <a:cs typeface="Times New Roman" panose="02020603050405020304" pitchFamily="18" charset="0"/>
            </a:endParaRPr>
          </a:p>
          <a:p>
            <a:pPr>
              <a:lnSpc>
                <a:spcPts val="3500"/>
              </a:lnSpc>
            </a:pPr>
            <a:r>
              <a:rPr lang="en-US" b="1" dirty="0">
                <a:solidFill>
                  <a:srgbClr val="000000"/>
                </a:solidFill>
                <a:latin typeface="Times New Roman" panose="02020603050405020304" pitchFamily="18" charset="0"/>
                <a:cs typeface="Times New Roman" panose="02020603050405020304" pitchFamily="18" charset="0"/>
              </a:rPr>
              <a:t>9. </a:t>
            </a:r>
            <a:r>
              <a:rPr lang="en-US" b="1" dirty="0" err="1">
                <a:solidFill>
                  <a:srgbClr val="000000"/>
                </a:solidFill>
                <a:latin typeface="Times New Roman" panose="02020603050405020304" pitchFamily="18" charset="0"/>
                <a:cs typeface="Times New Roman" panose="02020603050405020304" pitchFamily="18" charset="0"/>
              </a:rPr>
              <a:t>Cập</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nhật</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vào</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cơ</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sở</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dữ</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liệu</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quốc</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gia</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về</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đất</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đai</a:t>
            </a:r>
            <a:r>
              <a:rPr lang="en-US" b="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UBND</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cấp</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tỉnh</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chỉ</a:t>
            </a:r>
            <a:r>
              <a:rPr lang="en-US" i="1" dirty="0">
                <a:solidFill>
                  <a:srgbClr val="000000"/>
                </a:solidFill>
                <a:latin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cs typeface="Times New Roman" panose="02020603050405020304" pitchFamily="18" charset="0"/>
              </a:rPr>
              <a:t>đạo</a:t>
            </a:r>
            <a:endParaRPr lang="en-US" i="1" dirty="0">
              <a:solidFill>
                <a:srgbClr val="000000"/>
              </a:solidFill>
              <a:latin typeface="Times New Roman" panose="02020603050405020304" pitchFamily="18" charset="0"/>
              <a:cs typeface="Times New Roman" panose="02020603050405020304" pitchFamily="18" charset="0"/>
            </a:endParaRPr>
          </a:p>
        </p:txBody>
      </p:sp>
      <p:grpSp>
        <p:nvGrpSpPr>
          <p:cNvPr id="8" name="Nhóm 7">
            <a:extLst>
              <a:ext uri="{FF2B5EF4-FFF2-40B4-BE49-F238E27FC236}">
                <a16:creationId xmlns:a16="http://schemas.microsoft.com/office/drawing/2014/main" id="{1799181C-4BAD-AE49-568E-063A425BD1B2}"/>
              </a:ext>
            </a:extLst>
          </p:cNvPr>
          <p:cNvGrpSpPr/>
          <p:nvPr/>
        </p:nvGrpSpPr>
        <p:grpSpPr>
          <a:xfrm>
            <a:off x="2328862" y="483406"/>
            <a:ext cx="7534275" cy="461010"/>
            <a:chOff x="628650" y="758190"/>
            <a:chExt cx="7534275" cy="461010"/>
          </a:xfrm>
        </p:grpSpPr>
        <p:sp>
          <p:nvSpPr>
            <p:cNvPr id="9" name="Hình Bầu dục 8">
              <a:extLst>
                <a:ext uri="{FF2B5EF4-FFF2-40B4-BE49-F238E27FC236}">
                  <a16:creationId xmlns:a16="http://schemas.microsoft.com/office/drawing/2014/main" id="{B1B261F5-345B-AC7E-FF60-844932740F58}"/>
                </a:ext>
              </a:extLst>
            </p:cNvPr>
            <p:cNvSpPr/>
            <p:nvPr/>
          </p:nvSpPr>
          <p:spPr>
            <a:xfrm>
              <a:off x="628650" y="762000"/>
              <a:ext cx="457200" cy="4572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ình Bầu dục 9">
              <a:extLst>
                <a:ext uri="{FF2B5EF4-FFF2-40B4-BE49-F238E27FC236}">
                  <a16:creationId xmlns:a16="http://schemas.microsoft.com/office/drawing/2014/main" id="{40D48A45-BB89-AA76-4957-A451D1494D38}"/>
                </a:ext>
              </a:extLst>
            </p:cNvPr>
            <p:cNvSpPr/>
            <p:nvPr/>
          </p:nvSpPr>
          <p:spPr>
            <a:xfrm>
              <a:off x="758190" y="758190"/>
              <a:ext cx="27432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ình thoi 10">
              <a:extLst>
                <a:ext uri="{FF2B5EF4-FFF2-40B4-BE49-F238E27FC236}">
                  <a16:creationId xmlns:a16="http://schemas.microsoft.com/office/drawing/2014/main" id="{5B9AD6E2-3AB9-4626-DCD8-35A3EE31DD09}"/>
                </a:ext>
              </a:extLst>
            </p:cNvPr>
            <p:cNvSpPr/>
            <p:nvPr/>
          </p:nvSpPr>
          <p:spPr>
            <a:xfrm>
              <a:off x="847725" y="762000"/>
              <a:ext cx="457200" cy="457200"/>
            </a:xfrm>
            <a:prstGeom prst="diamond">
              <a:avLst/>
            </a:prstGeom>
            <a:gradFill flip="none" rotWithShape="1">
              <a:gsLst>
                <a:gs pos="0">
                  <a:schemeClr val="bg1"/>
                </a:gs>
                <a:gs pos="100000">
                  <a:schemeClr val="accent4">
                    <a:lumMod val="5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anose="02020603050405020304" pitchFamily="18" charset="0"/>
                  <a:cs typeface="Times New Roman" panose="02020603050405020304" pitchFamily="18" charset="0"/>
                </a:rPr>
                <a:t>4</a:t>
              </a:r>
            </a:p>
          </p:txBody>
        </p:sp>
        <p:sp>
          <p:nvSpPr>
            <p:cNvPr id="13" name="Hình chữ nhật: Góc Tròn 12">
              <a:extLst>
                <a:ext uri="{FF2B5EF4-FFF2-40B4-BE49-F238E27FC236}">
                  <a16:creationId xmlns:a16="http://schemas.microsoft.com/office/drawing/2014/main" id="{BF6EC5DD-B380-549E-F9E6-1B2D6031C525}"/>
                </a:ext>
              </a:extLst>
            </p:cNvPr>
            <p:cNvSpPr/>
            <p:nvPr/>
          </p:nvSpPr>
          <p:spPr>
            <a:xfrm>
              <a:off x="1304925" y="762000"/>
              <a:ext cx="6858000" cy="457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Trình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tự</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thủ</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tục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xây</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dựng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bảng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giá</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đất</a:t>
              </a:r>
              <a:endParaRPr lang="en-US"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68408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C0D197B-AFA7-C1DB-7420-4E59E998E746}"/>
              </a:ext>
            </a:extLst>
          </p:cNvPr>
          <p:cNvSpPr txBox="1"/>
          <p:nvPr/>
        </p:nvSpPr>
        <p:spPr>
          <a:xfrm>
            <a:off x="0" y="127290"/>
            <a:ext cx="212436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endParaRPr lang="en-US" b="1" dirty="0">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FD5A63C5-B877-7550-F382-ECFD816DEAE7}"/>
              </a:ext>
            </a:extLst>
          </p:cNvPr>
          <p:cNvSpPr txBox="1"/>
          <p:nvPr/>
        </p:nvSpPr>
        <p:spPr>
          <a:xfrm>
            <a:off x="1067181" y="1435178"/>
            <a:ext cx="8735186" cy="2693045"/>
          </a:xfrm>
          <a:prstGeom prst="rect">
            <a:avLst/>
          </a:prstGeom>
          <a:noFill/>
          <a:ln>
            <a:solidFill>
              <a:schemeClr val="accent4">
                <a:lumMod val="75000"/>
              </a:schemeClr>
            </a:solidFill>
          </a:ln>
        </p:spPr>
        <p:txBody>
          <a:bodyPr wrap="square">
            <a:spAutoFit/>
          </a:bodyPr>
          <a:lstStyle/>
          <a:p>
            <a:pPr marL="285750" indent="-285750" algn="just">
              <a:buFont typeface="Wingdings" panose="05000000000000000000" pitchFamily="2" charset="2"/>
              <a:buChar char="v"/>
            </a:pPr>
            <a:r>
              <a:rPr lang="en-US" b="1" dirty="0" err="1">
                <a:solidFill>
                  <a:schemeClr val="accent4">
                    <a:lumMod val="50000"/>
                  </a:schemeClr>
                </a:solidFill>
                <a:latin typeface="Times New Roman" panose="02020603050405020304" pitchFamily="18" charset="0"/>
                <a:cs typeface="Times New Roman" panose="02020603050405020304" pitchFamily="18" charset="0"/>
              </a:rPr>
              <a:t>Cách</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thức</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điều</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chỉnh</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sửa</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đổi</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bổ</a:t>
            </a:r>
            <a:r>
              <a:rPr lang="en-US" b="1" dirty="0">
                <a:solidFill>
                  <a:schemeClr val="accent4">
                    <a:lumMod val="50000"/>
                  </a:schemeClr>
                </a:solidFill>
                <a:latin typeface="Times New Roman" panose="02020603050405020304" pitchFamily="18" charset="0"/>
                <a:cs typeface="Times New Roman" panose="02020603050405020304" pitchFamily="18" charset="0"/>
              </a:rPr>
              <a:t> sung </a:t>
            </a:r>
            <a:r>
              <a:rPr lang="en-US" b="1" dirty="0" err="1">
                <a:solidFill>
                  <a:schemeClr val="accent4">
                    <a:lumMod val="50000"/>
                  </a:schemeClr>
                </a:solidFill>
                <a:latin typeface="Times New Roman" panose="02020603050405020304" pitchFamily="18" charset="0"/>
                <a:cs typeface="Times New Roman" panose="02020603050405020304" pitchFamily="18" charset="0"/>
              </a:rPr>
              <a:t>bảng</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giá</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đất</a:t>
            </a:r>
            <a:endParaRPr lang="en-US" b="1" dirty="0">
              <a:solidFill>
                <a:schemeClr val="accent4">
                  <a:lumMod val="50000"/>
                </a:schemeClr>
              </a:solidFill>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ü"/>
            </a:pPr>
            <a:r>
              <a:rPr lang="vi-VN" sz="1800" b="0" i="0" dirty="0">
                <a:solidFill>
                  <a:schemeClr val="accent4">
                    <a:lumMod val="50000"/>
                  </a:schemeClr>
                </a:solidFill>
                <a:effectLst/>
                <a:latin typeface="Times New Roman" panose="02020603050405020304" pitchFamily="18" charset="0"/>
                <a:cs typeface="Times New Roman" panose="02020603050405020304" pitchFamily="18" charset="0"/>
              </a:rPr>
              <a:t>Điều chỉnh, sửa đổi giá đất của từng loại đất tại từng khu vực, vị trí có biến động trên thị trường</a:t>
            </a:r>
            <a:r>
              <a:rPr lang="en-US" sz="1800" b="0" i="0" dirty="0">
                <a:solidFill>
                  <a:schemeClr val="accent4">
                    <a:lumMod val="50000"/>
                  </a:schemeClr>
                </a:solidFill>
                <a:effectLst/>
                <a:latin typeface="Times New Roman" panose="02020603050405020304" pitchFamily="18" charset="0"/>
                <a:cs typeface="Times New Roman" panose="02020603050405020304" pitchFamily="18" charset="0"/>
              </a:rPr>
              <a:t>/ </a:t>
            </a:r>
            <a:r>
              <a:rPr lang="vi-VN" sz="1800" b="0" i="0" dirty="0">
                <a:solidFill>
                  <a:schemeClr val="accent4">
                    <a:lumMod val="50000"/>
                  </a:schemeClr>
                </a:solidFill>
                <a:effectLst/>
                <a:latin typeface="Times New Roman" panose="02020603050405020304" pitchFamily="18" charset="0"/>
                <a:cs typeface="Times New Roman" panose="02020603050405020304" pitchFamily="18" charset="0"/>
              </a:rPr>
              <a:t>giá đất của từng thửa đất có biến động trên thị trường</a:t>
            </a:r>
            <a:r>
              <a:rPr lang="en-US" sz="1800" b="0" i="0" dirty="0">
                <a:solidFill>
                  <a:schemeClr val="accent4">
                    <a:lumMod val="50000"/>
                  </a:schemeClr>
                </a:solidFill>
                <a:effectLst/>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ü"/>
            </a:pPr>
            <a:r>
              <a:rPr lang="vi-VN" sz="1800" b="0" i="0" dirty="0">
                <a:solidFill>
                  <a:schemeClr val="accent4">
                    <a:lumMod val="50000"/>
                  </a:schemeClr>
                </a:solidFill>
                <a:effectLst/>
                <a:latin typeface="Times New Roman" panose="02020603050405020304" pitchFamily="18" charset="0"/>
                <a:cs typeface="Times New Roman" panose="02020603050405020304" pitchFamily="18" charset="0"/>
              </a:rPr>
              <a:t>Bổ sung giá đất chưa được quy định trong bảng giá đất hiện hành của từng loại đất tại từng khu vực, vị trí</a:t>
            </a:r>
            <a:r>
              <a:rPr lang="en-US" sz="1800" b="0" i="0" dirty="0">
                <a:solidFill>
                  <a:schemeClr val="accent4">
                    <a:lumMod val="50000"/>
                  </a:schemeClr>
                </a:solidFill>
                <a:effectLst/>
                <a:latin typeface="Times New Roman" panose="02020603050405020304" pitchFamily="18" charset="0"/>
                <a:cs typeface="Times New Roman" panose="02020603050405020304" pitchFamily="18" charset="0"/>
              </a:rPr>
              <a:t>/ </a:t>
            </a:r>
            <a:r>
              <a:rPr lang="vi-VN" sz="1800" b="0" i="0" dirty="0">
                <a:solidFill>
                  <a:schemeClr val="accent4">
                    <a:lumMod val="50000"/>
                  </a:schemeClr>
                </a:solidFill>
                <a:effectLst/>
                <a:latin typeface="Times New Roman" panose="02020603050405020304" pitchFamily="18" charset="0"/>
                <a:cs typeface="Times New Roman" panose="02020603050405020304" pitchFamily="18" charset="0"/>
              </a:rPr>
              <a:t>của từng thửa đất</a:t>
            </a:r>
            <a:endParaRPr lang="en-US" dirty="0">
              <a:solidFill>
                <a:schemeClr val="accent4">
                  <a:lumMod val="50000"/>
                </a:schemeClr>
              </a:solidFill>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ü"/>
            </a:pPr>
            <a:r>
              <a:rPr lang="en-US" sz="1800" b="0" i="0" dirty="0">
                <a:solidFill>
                  <a:schemeClr val="accent4">
                    <a:lumMod val="50000"/>
                  </a:schemeClr>
                </a:solidFill>
                <a:effectLst/>
                <a:latin typeface="Times New Roman" panose="02020603050405020304" pitchFamily="18" charset="0"/>
                <a:cs typeface="Times New Roman" panose="02020603050405020304" pitchFamily="18" charset="0"/>
              </a:rPr>
              <a:t>G</a:t>
            </a:r>
            <a:r>
              <a:rPr lang="vi-VN" sz="1800" b="0" i="0" dirty="0" err="1">
                <a:solidFill>
                  <a:schemeClr val="accent4">
                    <a:lumMod val="50000"/>
                  </a:schemeClr>
                </a:solidFill>
                <a:effectLst/>
                <a:latin typeface="Times New Roman" panose="02020603050405020304" pitchFamily="18" charset="0"/>
                <a:cs typeface="Times New Roman" panose="02020603050405020304" pitchFamily="18" charset="0"/>
              </a:rPr>
              <a:t>iữ</a:t>
            </a:r>
            <a:r>
              <a:rPr lang="vi-VN" sz="1800" b="0" i="0" dirty="0">
                <a:solidFill>
                  <a:schemeClr val="accent4">
                    <a:lumMod val="50000"/>
                  </a:schemeClr>
                </a:solidFill>
                <a:effectLst/>
                <a:latin typeface="Times New Roman" panose="02020603050405020304" pitchFamily="18" charset="0"/>
                <a:cs typeface="Times New Roman" panose="02020603050405020304" pitchFamily="18" charset="0"/>
              </a:rPr>
              <a:t> nguyên giá đất trong bảng giá đất đã xây dựng, điều chỉnh, sửa đổi, bổ sung hiện hành của từng loại đất tại từng khu vực, vị trí không có biến động trên thị trường</a:t>
            </a:r>
            <a:r>
              <a:rPr lang="en-US" sz="1800" b="0" i="0" dirty="0">
                <a:solidFill>
                  <a:schemeClr val="accent4">
                    <a:lumMod val="50000"/>
                  </a:schemeClr>
                </a:solidFill>
                <a:effectLst/>
                <a:latin typeface="Times New Roman" panose="02020603050405020304" pitchFamily="18" charset="0"/>
                <a:cs typeface="Times New Roman" panose="02020603050405020304" pitchFamily="18" charset="0"/>
              </a:rPr>
              <a:t>/</a:t>
            </a:r>
            <a:r>
              <a:rPr lang="vi-VN" sz="1800" b="0" i="0" dirty="0">
                <a:solidFill>
                  <a:schemeClr val="accent4">
                    <a:lumMod val="50000"/>
                  </a:schemeClr>
                </a:solidFill>
                <a:effectLst/>
                <a:latin typeface="Times New Roman" panose="02020603050405020304" pitchFamily="18" charset="0"/>
                <a:cs typeface="Times New Roman" panose="02020603050405020304" pitchFamily="18" charset="0"/>
              </a:rPr>
              <a:t> giá đất của từng thửa đất không có biến động trên thị trường</a:t>
            </a:r>
            <a:endParaRPr lang="en-US" sz="1800" b="0" i="0" dirty="0">
              <a:solidFill>
                <a:schemeClr val="accent4">
                  <a:lumMod val="50000"/>
                </a:schemeClr>
              </a:solidFill>
              <a:effectLst/>
              <a:latin typeface="Times New Roman" panose="02020603050405020304" pitchFamily="18" charset="0"/>
              <a:cs typeface="Times New Roman" panose="02020603050405020304" pitchFamily="18" charset="0"/>
            </a:endParaRPr>
          </a:p>
        </p:txBody>
      </p:sp>
      <p:sp>
        <p:nvSpPr>
          <p:cNvPr id="8" name="Hình thoi 7">
            <a:extLst>
              <a:ext uri="{FF2B5EF4-FFF2-40B4-BE49-F238E27FC236}">
                <a16:creationId xmlns:a16="http://schemas.microsoft.com/office/drawing/2014/main" id="{9CE3B159-A027-731A-2D5B-BB9EBA08BC6F}"/>
              </a:ext>
            </a:extLst>
          </p:cNvPr>
          <p:cNvSpPr/>
          <p:nvPr/>
        </p:nvSpPr>
        <p:spPr>
          <a:xfrm>
            <a:off x="10219482" y="999256"/>
            <a:ext cx="1828800" cy="1828800"/>
          </a:xfrm>
          <a:prstGeom prst="diamond">
            <a:avLst/>
          </a:prstGeom>
          <a:solidFill>
            <a:schemeClr val="tx2">
              <a:lumMod val="10000"/>
              <a:lumOff val="90000"/>
            </a:schemeClr>
          </a:solidFill>
          <a:ln w="984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thoi 8">
            <a:extLst>
              <a:ext uri="{FF2B5EF4-FFF2-40B4-BE49-F238E27FC236}">
                <a16:creationId xmlns:a16="http://schemas.microsoft.com/office/drawing/2014/main" id="{44042F7C-5178-F759-F2B3-7C5CDA2AFFF3}"/>
              </a:ext>
            </a:extLst>
          </p:cNvPr>
          <p:cNvSpPr/>
          <p:nvPr/>
        </p:nvSpPr>
        <p:spPr>
          <a:xfrm>
            <a:off x="10219482" y="2977186"/>
            <a:ext cx="1828800" cy="1828800"/>
          </a:xfrm>
          <a:prstGeom prst="diamond">
            <a:avLst/>
          </a:prstGeom>
          <a:solidFill>
            <a:schemeClr val="accent2">
              <a:lumMod val="20000"/>
              <a:lumOff val="80000"/>
            </a:schemeClr>
          </a:solidFill>
          <a:ln w="984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thoi 9">
            <a:extLst>
              <a:ext uri="{FF2B5EF4-FFF2-40B4-BE49-F238E27FC236}">
                <a16:creationId xmlns:a16="http://schemas.microsoft.com/office/drawing/2014/main" id="{D68654BD-04F3-BBAF-8A6A-AE287865360B}"/>
              </a:ext>
            </a:extLst>
          </p:cNvPr>
          <p:cNvSpPr/>
          <p:nvPr/>
        </p:nvSpPr>
        <p:spPr>
          <a:xfrm>
            <a:off x="10222340" y="4955116"/>
            <a:ext cx="1828800" cy="1828800"/>
          </a:xfrm>
          <a:prstGeom prst="diamond">
            <a:avLst/>
          </a:prstGeom>
          <a:solidFill>
            <a:schemeClr val="accent6">
              <a:lumMod val="20000"/>
              <a:lumOff val="80000"/>
            </a:schemeClr>
          </a:solidFill>
          <a:ln w="984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thoi 10">
            <a:extLst>
              <a:ext uri="{FF2B5EF4-FFF2-40B4-BE49-F238E27FC236}">
                <a16:creationId xmlns:a16="http://schemas.microsoft.com/office/drawing/2014/main" id="{5B007A22-0EB8-B96E-6C02-DC83F97DE1E1}"/>
              </a:ext>
            </a:extLst>
          </p:cNvPr>
          <p:cNvSpPr/>
          <p:nvPr/>
        </p:nvSpPr>
        <p:spPr>
          <a:xfrm rot="2675760">
            <a:off x="10667619" y="1456456"/>
            <a:ext cx="914400" cy="914400"/>
          </a:xfrm>
          <a:prstGeom prst="diamond">
            <a:avLst/>
          </a:prstGeom>
          <a:solidFill>
            <a:schemeClr val="tx2">
              <a:lumMod val="25000"/>
              <a:lumOff val="75000"/>
            </a:schemeClr>
          </a:solidFill>
          <a:ln w="984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thoi 11">
            <a:extLst>
              <a:ext uri="{FF2B5EF4-FFF2-40B4-BE49-F238E27FC236}">
                <a16:creationId xmlns:a16="http://schemas.microsoft.com/office/drawing/2014/main" id="{E0C56110-1B8B-AD72-E6B4-6A3EAD0E353E}"/>
              </a:ext>
            </a:extLst>
          </p:cNvPr>
          <p:cNvSpPr/>
          <p:nvPr/>
        </p:nvSpPr>
        <p:spPr>
          <a:xfrm rot="5400000">
            <a:off x="10667619" y="3434386"/>
            <a:ext cx="914400" cy="914400"/>
          </a:xfrm>
          <a:prstGeom prst="diamond">
            <a:avLst/>
          </a:prstGeom>
          <a:solidFill>
            <a:schemeClr val="accent2">
              <a:lumMod val="40000"/>
              <a:lumOff val="60000"/>
            </a:schemeClr>
          </a:solidFill>
          <a:ln w="984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thoi 12">
            <a:extLst>
              <a:ext uri="{FF2B5EF4-FFF2-40B4-BE49-F238E27FC236}">
                <a16:creationId xmlns:a16="http://schemas.microsoft.com/office/drawing/2014/main" id="{504BF920-E510-E7A6-E892-50332DDEC7AE}"/>
              </a:ext>
            </a:extLst>
          </p:cNvPr>
          <p:cNvSpPr/>
          <p:nvPr/>
        </p:nvSpPr>
        <p:spPr>
          <a:xfrm rot="8122903">
            <a:off x="10689515" y="5412316"/>
            <a:ext cx="914400" cy="914400"/>
          </a:xfrm>
          <a:prstGeom prst="diamond">
            <a:avLst/>
          </a:prstGeom>
          <a:solidFill>
            <a:schemeClr val="accent6">
              <a:lumMod val="40000"/>
              <a:lumOff val="60000"/>
            </a:schemeClr>
          </a:solidFill>
          <a:ln w="984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Đường nối Thẳng 14">
            <a:extLst>
              <a:ext uri="{FF2B5EF4-FFF2-40B4-BE49-F238E27FC236}">
                <a16:creationId xmlns:a16="http://schemas.microsoft.com/office/drawing/2014/main" id="{BA489C59-AFFD-4645-2B14-D9F2755500F1}"/>
              </a:ext>
            </a:extLst>
          </p:cNvPr>
          <p:cNvCxnSpPr>
            <a:cxnSpLocks/>
          </p:cNvCxnSpPr>
          <p:nvPr/>
        </p:nvCxnSpPr>
        <p:spPr>
          <a:xfrm>
            <a:off x="628650" y="1435178"/>
            <a:ext cx="0" cy="4975586"/>
          </a:xfrm>
          <a:prstGeom prst="line">
            <a:avLst/>
          </a:prstGeom>
          <a:ln w="95250">
            <a:gradFill>
              <a:gsLst>
                <a:gs pos="0">
                  <a:schemeClr val="accent1">
                    <a:lumMod val="5000"/>
                    <a:lumOff val="95000"/>
                  </a:schemeClr>
                </a:gs>
                <a:gs pos="57700">
                  <a:schemeClr val="accent2">
                    <a:lumMod val="75000"/>
                  </a:schemeClr>
                </a:gs>
                <a:gs pos="0">
                  <a:schemeClr val="accent1">
                    <a:lumMod val="45000"/>
                    <a:lumOff val="55000"/>
                  </a:schemeClr>
                </a:gs>
                <a:gs pos="100000">
                  <a:schemeClr val="accent6">
                    <a:lumMod val="50000"/>
                  </a:schemeClr>
                </a:gs>
              </a:gsLst>
              <a:lin ang="5400000" scaled="1"/>
            </a:gradFill>
          </a:ln>
        </p:spPr>
        <p:style>
          <a:lnRef idx="2">
            <a:schemeClr val="accent1"/>
          </a:lnRef>
          <a:fillRef idx="0">
            <a:schemeClr val="accent1"/>
          </a:fillRef>
          <a:effectRef idx="1">
            <a:schemeClr val="accent1"/>
          </a:effectRef>
          <a:fontRef idx="minor">
            <a:schemeClr val="tx1"/>
          </a:fontRef>
        </p:style>
      </p:cxnSp>
      <p:grpSp>
        <p:nvGrpSpPr>
          <p:cNvPr id="14" name="Nhóm 13">
            <a:extLst>
              <a:ext uri="{FF2B5EF4-FFF2-40B4-BE49-F238E27FC236}">
                <a16:creationId xmlns:a16="http://schemas.microsoft.com/office/drawing/2014/main" id="{DC6FD69C-8B2B-D8F6-3808-DCF1998820E5}"/>
              </a:ext>
            </a:extLst>
          </p:cNvPr>
          <p:cNvGrpSpPr/>
          <p:nvPr/>
        </p:nvGrpSpPr>
        <p:grpSpPr>
          <a:xfrm>
            <a:off x="2328862" y="483406"/>
            <a:ext cx="7534275" cy="461010"/>
            <a:chOff x="628650" y="758190"/>
            <a:chExt cx="7534275" cy="461010"/>
          </a:xfrm>
        </p:grpSpPr>
        <p:sp>
          <p:nvSpPr>
            <p:cNvPr id="17" name="Hình Bầu dục 16">
              <a:extLst>
                <a:ext uri="{FF2B5EF4-FFF2-40B4-BE49-F238E27FC236}">
                  <a16:creationId xmlns:a16="http://schemas.microsoft.com/office/drawing/2014/main" id="{C3829591-38B4-9FC5-150F-58FD5E6C9667}"/>
                </a:ext>
              </a:extLst>
            </p:cNvPr>
            <p:cNvSpPr/>
            <p:nvPr/>
          </p:nvSpPr>
          <p:spPr>
            <a:xfrm>
              <a:off x="628650" y="762000"/>
              <a:ext cx="457200" cy="4572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ình Bầu dục 17">
              <a:extLst>
                <a:ext uri="{FF2B5EF4-FFF2-40B4-BE49-F238E27FC236}">
                  <a16:creationId xmlns:a16="http://schemas.microsoft.com/office/drawing/2014/main" id="{8E5E6281-CE9D-9137-C8DE-3AB4D6872408}"/>
                </a:ext>
              </a:extLst>
            </p:cNvPr>
            <p:cNvSpPr/>
            <p:nvPr/>
          </p:nvSpPr>
          <p:spPr>
            <a:xfrm>
              <a:off x="758190" y="758190"/>
              <a:ext cx="27432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ình thoi 18">
              <a:extLst>
                <a:ext uri="{FF2B5EF4-FFF2-40B4-BE49-F238E27FC236}">
                  <a16:creationId xmlns:a16="http://schemas.microsoft.com/office/drawing/2014/main" id="{F572B0B5-6851-8EB7-C458-145EAB2E0FE2}"/>
                </a:ext>
              </a:extLst>
            </p:cNvPr>
            <p:cNvSpPr/>
            <p:nvPr/>
          </p:nvSpPr>
          <p:spPr>
            <a:xfrm>
              <a:off x="847725" y="762000"/>
              <a:ext cx="457200" cy="457200"/>
            </a:xfrm>
            <a:prstGeom prst="diamond">
              <a:avLst/>
            </a:prstGeom>
            <a:gradFill flip="none" rotWithShape="1">
              <a:gsLst>
                <a:gs pos="0">
                  <a:schemeClr val="bg1"/>
                </a:gs>
                <a:gs pos="100000">
                  <a:schemeClr val="accent4">
                    <a:lumMod val="5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anose="02020603050405020304" pitchFamily="18" charset="0"/>
                  <a:cs typeface="Times New Roman" panose="02020603050405020304" pitchFamily="18" charset="0"/>
                </a:rPr>
                <a:t>5</a:t>
              </a:r>
            </a:p>
          </p:txBody>
        </p:sp>
        <p:sp>
          <p:nvSpPr>
            <p:cNvPr id="20" name="Hình chữ nhật: Góc Tròn 19">
              <a:extLst>
                <a:ext uri="{FF2B5EF4-FFF2-40B4-BE49-F238E27FC236}">
                  <a16:creationId xmlns:a16="http://schemas.microsoft.com/office/drawing/2014/main" id="{419D89C2-9285-EDB7-C077-4D7822CC6137}"/>
                </a:ext>
              </a:extLst>
            </p:cNvPr>
            <p:cNvSpPr/>
            <p:nvPr/>
          </p:nvSpPr>
          <p:spPr>
            <a:xfrm>
              <a:off x="1304925" y="762000"/>
              <a:ext cx="6858000" cy="457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Điều</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chỉnh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sửa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đổi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bổ</a:t>
              </a:r>
              <a:r>
                <a:rPr lang="en-US" b="1" dirty="0">
                  <a:solidFill>
                    <a:srgbClr val="C00000"/>
                  </a:solidFill>
                  <a:latin typeface="Times New Roman" panose="02020603050405020304" pitchFamily="18" charset="0"/>
                  <a:cs typeface="Times New Roman" panose="02020603050405020304" pitchFamily="18" charset="0"/>
                </a:rPr>
                <a:t> sung </a:t>
              </a:r>
              <a:r>
                <a:rPr lang="en-US" b="1" dirty="0" err="1">
                  <a:solidFill>
                    <a:srgbClr val="C00000"/>
                  </a:solidFill>
                  <a:latin typeface="Times New Roman" panose="02020603050405020304" pitchFamily="18" charset="0"/>
                  <a:cs typeface="Times New Roman" panose="02020603050405020304" pitchFamily="18" charset="0"/>
                </a:rPr>
                <a:t>bảng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giá</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đất</a:t>
              </a:r>
              <a:endParaRPr lang="en-US" b="1" dirty="0">
                <a:solidFill>
                  <a:srgbClr val="C00000"/>
                </a:solidFill>
                <a:latin typeface="Times New Roman" panose="02020603050405020304" pitchFamily="18" charset="0"/>
                <a:cs typeface="Times New Roman" panose="02020603050405020304" pitchFamily="18" charset="0"/>
              </a:endParaRPr>
            </a:p>
          </p:txBody>
        </p:sp>
      </p:grpSp>
      <p:sp>
        <p:nvSpPr>
          <p:cNvPr id="23" name="Hộp Văn bản 22">
            <a:extLst>
              <a:ext uri="{FF2B5EF4-FFF2-40B4-BE49-F238E27FC236}">
                <a16:creationId xmlns:a16="http://schemas.microsoft.com/office/drawing/2014/main" id="{2CE6CBC4-19D4-11BA-FC17-07E6548825A5}"/>
              </a:ext>
            </a:extLst>
          </p:cNvPr>
          <p:cNvSpPr txBox="1"/>
          <p:nvPr/>
        </p:nvSpPr>
        <p:spPr>
          <a:xfrm>
            <a:off x="1062179" y="5210435"/>
            <a:ext cx="8735171" cy="1200329"/>
          </a:xfrm>
          <a:prstGeom prst="rect">
            <a:avLst/>
          </a:prstGeom>
          <a:noFill/>
          <a:ln>
            <a:solidFill>
              <a:schemeClr val="accent6">
                <a:lumMod val="75000"/>
              </a:schemeClr>
            </a:solidFill>
          </a:ln>
        </p:spPr>
        <p:txBody>
          <a:bodyPr wrap="square">
            <a:spAutoFit/>
          </a:bodyPr>
          <a:lstStyle/>
          <a:p>
            <a:pPr marL="285750" indent="-285750" algn="just">
              <a:spcBef>
                <a:spcPts val="600"/>
              </a:spcBef>
              <a:spcAft>
                <a:spcPts val="600"/>
              </a:spcAft>
              <a:buFont typeface="Wingdings" panose="05000000000000000000" pitchFamily="2" charset="2"/>
              <a:buChar char="v"/>
            </a:pPr>
            <a:r>
              <a:rPr lang="vi-VN" sz="1800" b="1" i="0" dirty="0">
                <a:solidFill>
                  <a:schemeClr val="accent6">
                    <a:lumMod val="50000"/>
                  </a:schemeClr>
                </a:solidFill>
                <a:effectLst/>
                <a:latin typeface="Times New Roman" panose="02020603050405020304" pitchFamily="18" charset="0"/>
                <a:cs typeface="Times New Roman" panose="02020603050405020304" pitchFamily="18" charset="0"/>
              </a:rPr>
              <a:t>Trường hợp thuộc đối tượng áp dụng </a:t>
            </a:r>
            <a:r>
              <a:rPr lang="en-US" sz="1800" b="1" i="0" dirty="0" err="1">
                <a:solidFill>
                  <a:schemeClr val="accent6">
                    <a:lumMod val="50000"/>
                  </a:schemeClr>
                </a:solidFill>
                <a:effectLst/>
                <a:latin typeface="Times New Roman" panose="02020603050405020304" pitchFamily="18" charset="0"/>
                <a:cs typeface="Times New Roman" panose="02020603050405020304" pitchFamily="18" charset="0"/>
              </a:rPr>
              <a:t>BGĐ</a:t>
            </a:r>
            <a:r>
              <a:rPr lang="en-US" sz="1800" b="1" i="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1800" b="1" i="0" dirty="0">
                <a:solidFill>
                  <a:schemeClr val="accent6">
                    <a:lumMod val="50000"/>
                  </a:schemeClr>
                </a:solidFill>
                <a:effectLst/>
                <a:latin typeface="Times New Roman" panose="02020603050405020304" pitchFamily="18" charset="0"/>
                <a:cs typeface="Times New Roman" panose="02020603050405020304" pitchFamily="18" charset="0"/>
              </a:rPr>
              <a:t>mà tại thời điểm </a:t>
            </a:r>
            <a:r>
              <a:rPr lang="en-US" b="1" dirty="0" err="1">
                <a:solidFill>
                  <a:schemeClr val="accent6">
                    <a:lumMod val="50000"/>
                  </a:schemeClr>
                </a:solidFill>
                <a:latin typeface="Times New Roman" panose="02020603050405020304" pitchFamily="18" charset="0"/>
                <a:cs typeface="Times New Roman" panose="02020603050405020304" pitchFamily="18" charset="0"/>
              </a:rPr>
              <a:t>ĐGĐ</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vi-VN" sz="1800" b="1" i="0" dirty="0">
                <a:solidFill>
                  <a:schemeClr val="accent6">
                    <a:lumMod val="50000"/>
                  </a:schemeClr>
                </a:solidFill>
                <a:effectLst/>
                <a:latin typeface="Times New Roman" panose="02020603050405020304" pitchFamily="18" charset="0"/>
                <a:cs typeface="Times New Roman" panose="02020603050405020304" pitchFamily="18" charset="0"/>
              </a:rPr>
              <a:t>thửa đất, khu đất cần định giá chưa được quy định trong </a:t>
            </a:r>
            <a:r>
              <a:rPr lang="en-US" sz="1800" b="1" i="0" dirty="0" err="1">
                <a:solidFill>
                  <a:schemeClr val="accent6">
                    <a:lumMod val="50000"/>
                  </a:schemeClr>
                </a:solidFill>
                <a:effectLst/>
                <a:latin typeface="Times New Roman" panose="02020603050405020304" pitchFamily="18" charset="0"/>
                <a:cs typeface="Times New Roman" panose="02020603050405020304" pitchFamily="18" charset="0"/>
              </a:rPr>
              <a:t>BGĐ</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vi-VN" sz="1800" b="0" i="0" dirty="0">
                <a:solidFill>
                  <a:schemeClr val="accent6">
                    <a:lumMod val="50000"/>
                  </a:schemeClr>
                </a:solidFill>
                <a:effectLst/>
                <a:latin typeface="Times New Roman" panose="02020603050405020304" pitchFamily="18" charset="0"/>
                <a:cs typeface="Times New Roman" panose="02020603050405020304" pitchFamily="18" charset="0"/>
              </a:rPr>
              <a:t>căn cứ tình hình cụ thể tại địa phương, </a:t>
            </a:r>
            <a:r>
              <a:rPr lang="en-US" sz="1800" b="0" i="0" dirty="0" err="1">
                <a:solidFill>
                  <a:schemeClr val="accent6">
                    <a:lumMod val="50000"/>
                  </a:schemeClr>
                </a:solidFill>
                <a:effectLst/>
                <a:latin typeface="Times New Roman" panose="02020603050405020304" pitchFamily="18" charset="0"/>
                <a:cs typeface="Times New Roman" panose="02020603050405020304" pitchFamily="18" charset="0"/>
              </a:rPr>
              <a:t>Sở</a:t>
            </a:r>
            <a:r>
              <a:rPr lang="en-US" sz="1800" b="0" i="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1800" b="0" i="0" dirty="0" err="1">
                <a:solidFill>
                  <a:schemeClr val="accent6">
                    <a:lumMod val="50000"/>
                  </a:schemeClr>
                </a:solidFill>
                <a:effectLst/>
                <a:latin typeface="Times New Roman" panose="02020603050405020304" pitchFamily="18" charset="0"/>
                <a:cs typeface="Times New Roman" panose="02020603050405020304" pitchFamily="18" charset="0"/>
              </a:rPr>
              <a:t>TNMT</a:t>
            </a:r>
            <a:r>
              <a:rPr lang="vi-VN" sz="1800" b="0" i="0" dirty="0">
                <a:solidFill>
                  <a:schemeClr val="accent6">
                    <a:lumMod val="50000"/>
                  </a:schemeClr>
                </a:solidFill>
                <a:effectLst/>
                <a:latin typeface="Times New Roman" panose="02020603050405020304" pitchFamily="18" charset="0"/>
                <a:cs typeface="Times New Roman" panose="02020603050405020304" pitchFamily="18" charset="0"/>
              </a:rPr>
              <a:t> căn cứ vào giá đất trong </a:t>
            </a:r>
            <a:r>
              <a:rPr lang="en-US" sz="1800" b="0" i="0" dirty="0" err="1">
                <a:solidFill>
                  <a:schemeClr val="accent6">
                    <a:lumMod val="50000"/>
                  </a:schemeClr>
                </a:solidFill>
                <a:effectLst/>
                <a:latin typeface="Times New Roman" panose="02020603050405020304" pitchFamily="18" charset="0"/>
                <a:cs typeface="Times New Roman" panose="02020603050405020304" pitchFamily="18" charset="0"/>
              </a:rPr>
              <a:t>BGĐ</a:t>
            </a:r>
            <a:r>
              <a:rPr lang="en-US" sz="1800" b="0" i="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1800" b="0" i="0" dirty="0">
                <a:solidFill>
                  <a:schemeClr val="accent6">
                    <a:lumMod val="50000"/>
                  </a:schemeClr>
                </a:solidFill>
                <a:effectLst/>
                <a:latin typeface="Times New Roman" panose="02020603050405020304" pitchFamily="18" charset="0"/>
                <a:cs typeface="Times New Roman" panose="02020603050405020304" pitchFamily="18" charset="0"/>
              </a:rPr>
              <a:t>của khu vực, vị trí có điều kiện hạ tầng tương tự để xác định </a:t>
            </a:r>
            <a:r>
              <a:rPr lang="en-US" sz="1800" b="0" i="0" dirty="0" err="1">
                <a:solidFill>
                  <a:schemeClr val="accent6">
                    <a:lumMod val="50000"/>
                  </a:schemeClr>
                </a:solidFill>
                <a:effectLst/>
                <a:latin typeface="Times New Roman" panose="02020603050405020304" pitchFamily="18" charset="0"/>
                <a:cs typeface="Times New Roman" panose="02020603050405020304" pitchFamily="18" charset="0"/>
              </a:rPr>
              <a:t>GĐ</a:t>
            </a:r>
            <a:r>
              <a:rPr lang="en-US" sz="1800" b="0" i="0" dirty="0">
                <a:solidFill>
                  <a:schemeClr val="accent6">
                    <a:lumMod val="50000"/>
                  </a:schemeClr>
                </a:solidFill>
                <a:effectLst/>
                <a:latin typeface="Times New Roman" panose="02020603050405020304" pitchFamily="18" charset="0"/>
                <a:cs typeface="Times New Roman" panose="02020603050405020304" pitchFamily="18" charset="0"/>
              </a:rPr>
              <a:t> </a:t>
            </a:r>
            <a:r>
              <a:rPr lang="vi-VN" sz="1800" b="0" i="0" dirty="0">
                <a:solidFill>
                  <a:schemeClr val="accent6">
                    <a:lumMod val="50000"/>
                  </a:schemeClr>
                </a:solidFill>
                <a:effectLst/>
                <a:latin typeface="Times New Roman" panose="02020603050405020304" pitchFamily="18" charset="0"/>
                <a:cs typeface="Times New Roman" panose="02020603050405020304" pitchFamily="18" charset="0"/>
              </a:rPr>
              <a:t>trình </a:t>
            </a:r>
            <a:r>
              <a:rPr lang="en-US" sz="1800" b="0" i="0" dirty="0" err="1">
                <a:solidFill>
                  <a:schemeClr val="accent6">
                    <a:lumMod val="50000"/>
                  </a:schemeClr>
                </a:solidFill>
                <a:effectLst/>
                <a:latin typeface="Times New Roman" panose="02020603050405020304" pitchFamily="18" charset="0"/>
                <a:cs typeface="Times New Roman" panose="02020603050405020304" pitchFamily="18" charset="0"/>
              </a:rPr>
              <a:t>UBND</a:t>
            </a:r>
            <a:r>
              <a:rPr lang="vi-VN" sz="1800" b="0" i="0" dirty="0">
                <a:solidFill>
                  <a:schemeClr val="accent6">
                    <a:lumMod val="50000"/>
                  </a:schemeClr>
                </a:solidFill>
                <a:effectLst/>
                <a:latin typeface="Times New Roman" panose="02020603050405020304" pitchFamily="18" charset="0"/>
                <a:cs typeface="Times New Roman" panose="02020603050405020304" pitchFamily="18" charset="0"/>
              </a:rPr>
              <a:t> cấp tỉnh quyết định, trừ trường hợp </a:t>
            </a:r>
            <a:r>
              <a:rPr lang="en-US" dirty="0" err="1">
                <a:solidFill>
                  <a:schemeClr val="accent6">
                    <a:lumMod val="50000"/>
                  </a:schemeClr>
                </a:solidFill>
                <a:latin typeface="Times New Roman" panose="02020603050405020304" pitchFamily="18" charset="0"/>
                <a:cs typeface="Times New Roman" panose="02020603050405020304" pitchFamily="18" charset="0"/>
              </a:rPr>
              <a:t>khoản</a:t>
            </a:r>
            <a:r>
              <a:rPr lang="en-US" dirty="0">
                <a:solidFill>
                  <a:schemeClr val="accent6">
                    <a:lumMod val="50000"/>
                  </a:schemeClr>
                </a:solidFill>
                <a:latin typeface="Times New Roman" panose="02020603050405020304" pitchFamily="18" charset="0"/>
                <a:cs typeface="Times New Roman" panose="02020603050405020304" pitchFamily="18" charset="0"/>
              </a:rPr>
              <a:t> 3 </a:t>
            </a:r>
            <a:r>
              <a:rPr lang="en-US"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dirty="0">
                <a:solidFill>
                  <a:schemeClr val="accent6">
                    <a:lumMod val="50000"/>
                  </a:schemeClr>
                </a:solidFill>
                <a:latin typeface="Times New Roman" panose="02020603050405020304" pitchFamily="18" charset="0"/>
                <a:cs typeface="Times New Roman" panose="02020603050405020304" pitchFamily="18" charset="0"/>
              </a:rPr>
              <a:t> 111 </a:t>
            </a:r>
            <a:r>
              <a:rPr lang="en-US" dirty="0" err="1">
                <a:solidFill>
                  <a:schemeClr val="accent6">
                    <a:lumMod val="50000"/>
                  </a:schemeClr>
                </a:solidFill>
                <a:latin typeface="Times New Roman" panose="02020603050405020304" pitchFamily="18" charset="0"/>
                <a:cs typeface="Times New Roman" panose="02020603050405020304" pitchFamily="18" charset="0"/>
              </a:rPr>
              <a:t>LĐĐ</a:t>
            </a:r>
            <a:endParaRPr lang="vi-VN"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4E514278-5459-03F2-3521-327C6C36A8C0}"/>
              </a:ext>
            </a:extLst>
          </p:cNvPr>
          <p:cNvSpPr txBox="1"/>
          <p:nvPr/>
        </p:nvSpPr>
        <p:spPr>
          <a:xfrm>
            <a:off x="1062180" y="4341051"/>
            <a:ext cx="8735179" cy="646331"/>
          </a:xfrm>
          <a:prstGeom prst="rect">
            <a:avLst/>
          </a:prstGeom>
          <a:noFill/>
          <a:ln>
            <a:solidFill>
              <a:schemeClr val="accent2">
                <a:lumMod val="60000"/>
                <a:lumOff val="40000"/>
              </a:schemeClr>
            </a:solidFill>
          </a:ln>
        </p:spPr>
        <p:txBody>
          <a:bodyPr wrap="square">
            <a:spAutoFit/>
          </a:bodyPr>
          <a:lstStyle/>
          <a:p>
            <a:pPr marL="285750" indent="-285750" algn="just">
              <a:spcBef>
                <a:spcPts val="600"/>
              </a:spcBef>
              <a:spcAft>
                <a:spcPts val="600"/>
              </a:spcAft>
              <a:buFont typeface="Wingdings" panose="05000000000000000000" pitchFamily="2" charset="2"/>
              <a:buChar char="v"/>
            </a:pPr>
            <a:r>
              <a:rPr lang="vi-VN" b="1" dirty="0">
                <a:solidFill>
                  <a:schemeClr val="accent2">
                    <a:lumMod val="75000"/>
                  </a:schemeClr>
                </a:solidFill>
                <a:latin typeface="Times New Roman" panose="02020603050405020304" pitchFamily="18" charset="0"/>
                <a:cs typeface="Times New Roman" panose="02020603050405020304" pitchFamily="18" charset="0"/>
              </a:rPr>
              <a:t>Trình tự, thủ tục điều chỉnh, sửa đổi, bổ sung bảng giá đất</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a:solidFill>
                  <a:schemeClr val="accent2">
                    <a:lumMod val="75000"/>
                  </a:schemeClr>
                </a:solidFill>
                <a:latin typeface="Times New Roman" panose="02020603050405020304" pitchFamily="18" charset="0"/>
                <a:cs typeface="Times New Roman" panose="02020603050405020304" pitchFamily="18" charset="0"/>
              </a:rPr>
              <a:t>(</a:t>
            </a:r>
            <a:r>
              <a:rPr lang="en-US" b="1" i="1" dirty="0" err="1">
                <a:solidFill>
                  <a:schemeClr val="accent2">
                    <a:lumMod val="75000"/>
                  </a:schemeClr>
                </a:solidFill>
                <a:latin typeface="Times New Roman" panose="02020603050405020304" pitchFamily="18" charset="0"/>
                <a:cs typeface="Times New Roman" panose="02020603050405020304" pitchFamily="18" charset="0"/>
              </a:rPr>
              <a:t>chuẩn</a:t>
            </a:r>
            <a:r>
              <a:rPr lang="en-US" b="1" i="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bị</a:t>
            </a:r>
            <a:r>
              <a:rPr lang="en-US" b="1" i="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trình</a:t>
            </a:r>
            <a:r>
              <a:rPr lang="en-US" b="1" i="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tự</a:t>
            </a:r>
            <a:r>
              <a:rPr lang="en-US" b="1" i="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thủ</a:t>
            </a:r>
            <a:r>
              <a:rPr lang="en-US" b="1" i="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tục</a:t>
            </a:r>
            <a:r>
              <a:rPr lang="en-US" b="1" i="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thực</a:t>
            </a:r>
            <a:r>
              <a:rPr lang="en-US" b="1" i="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hiện</a:t>
            </a:r>
            <a:r>
              <a:rPr lang="en-US" b="1" i="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hồ</a:t>
            </a:r>
            <a:r>
              <a:rPr lang="en-US" b="1" i="1" dirty="0">
                <a:solidFill>
                  <a:schemeClr val="accent2">
                    <a:lumMod val="75000"/>
                  </a:schemeClr>
                </a:solidFill>
                <a:latin typeface="Times New Roman" panose="02020603050405020304" pitchFamily="18" charset="0"/>
                <a:cs typeface="Times New Roman" panose="02020603050405020304" pitchFamily="18" charset="0"/>
              </a:rPr>
              <a:t> </a:t>
            </a:r>
            <a:r>
              <a:rPr lang="en-US" b="1" i="1" dirty="0" err="1">
                <a:solidFill>
                  <a:schemeClr val="accent2">
                    <a:lumMod val="75000"/>
                  </a:schemeClr>
                </a:solidFill>
                <a:latin typeface="Times New Roman" panose="02020603050405020304" pitchFamily="18" charset="0"/>
                <a:cs typeface="Times New Roman" panose="02020603050405020304" pitchFamily="18" charset="0"/>
              </a:rPr>
              <a:t>sơ</a:t>
            </a:r>
            <a:r>
              <a:rPr lang="en-US" b="1" i="1" dirty="0">
                <a:solidFill>
                  <a:schemeClr val="accent2">
                    <a:lumMod val="75000"/>
                  </a:schemeClr>
                </a:solidFill>
                <a:latin typeface="Times New Roman" panose="02020603050405020304" pitchFamily="18" charset="0"/>
                <a:cs typeface="Times New Roman" panose="02020603050405020304" pitchFamily="18" charset="0"/>
              </a:rPr>
              <a:t>)</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vi-VN" dirty="0">
                <a:solidFill>
                  <a:schemeClr val="accent2">
                    <a:lumMod val="75000"/>
                  </a:schemeClr>
                </a:solidFill>
                <a:latin typeface="Times New Roman" panose="02020603050405020304" pitchFamily="18" charset="0"/>
                <a:cs typeface="Times New Roman" panose="02020603050405020304" pitchFamily="18" charset="0"/>
              </a:rPr>
              <a:t>thực hiện theo quy định </a:t>
            </a:r>
            <a:r>
              <a:rPr lang="en-US" dirty="0" err="1">
                <a:solidFill>
                  <a:schemeClr val="accent2">
                    <a:lumMod val="75000"/>
                  </a:schemeClr>
                </a:solidFill>
                <a:latin typeface="Times New Roman" panose="02020603050405020304" pitchFamily="18" charset="0"/>
                <a:cs typeface="Times New Roman" panose="02020603050405020304" pitchFamily="18" charset="0"/>
              </a:rPr>
              <a:t>về</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xây</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dựng</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bảng</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giá</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đất</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3137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C0D197B-AFA7-C1DB-7420-4E59E998E746}"/>
              </a:ext>
            </a:extLst>
          </p:cNvPr>
          <p:cNvSpPr txBox="1"/>
          <p:nvPr/>
        </p:nvSpPr>
        <p:spPr>
          <a:xfrm>
            <a:off x="0" y="127290"/>
            <a:ext cx="212436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endParaRPr lang="en-US" b="1" dirty="0">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FD5A63C5-B877-7550-F382-ECFD816DEAE7}"/>
              </a:ext>
            </a:extLst>
          </p:cNvPr>
          <p:cNvSpPr txBox="1"/>
          <p:nvPr/>
        </p:nvSpPr>
        <p:spPr>
          <a:xfrm>
            <a:off x="733648" y="1520785"/>
            <a:ext cx="10685721" cy="4295022"/>
          </a:xfrm>
          <a:prstGeom prst="rect">
            <a:avLst/>
          </a:prstGeom>
          <a:solidFill>
            <a:srgbClr val="FBF8E5"/>
          </a:solidFill>
          <a:ln>
            <a:solidFill>
              <a:schemeClr val="accent1">
                <a:shade val="15000"/>
              </a:schemeClr>
            </a:solidFill>
          </a:ln>
        </p:spPr>
        <p:txBody>
          <a:bodyPr wrap="square">
            <a:spAutoFit/>
          </a:bodyPr>
          <a:lstStyle/>
          <a:p>
            <a:pPr marL="285750" indent="-285750" algn="just">
              <a:lnSpc>
                <a:spcPts val="2600"/>
              </a:lnSpc>
              <a:spcBef>
                <a:spcPts val="600"/>
              </a:spcBef>
              <a:spcAft>
                <a:spcPts val="600"/>
              </a:spcAft>
              <a:buFont typeface="Wingdings" panose="05000000000000000000" pitchFamily="2" charset="2"/>
              <a:buChar char="Ø"/>
            </a:pPr>
            <a:r>
              <a:rPr lang="en-US" sz="1800" b="1" i="0" dirty="0" err="1">
                <a:solidFill>
                  <a:srgbClr val="000000"/>
                </a:solidFill>
                <a:effectLst/>
                <a:latin typeface="Times New Roman" panose="02020603050405020304" pitchFamily="18" charset="0"/>
                <a:cs typeface="Times New Roman" panose="02020603050405020304" pitchFamily="18" charset="0"/>
              </a:rPr>
              <a:t>Lựa</a:t>
            </a:r>
            <a:r>
              <a:rPr lang="en-US" sz="1800" b="1" i="0" dirty="0">
                <a:solidFill>
                  <a:srgbClr val="000000"/>
                </a:solidFill>
                <a:effectLst/>
                <a:latin typeface="Times New Roman" panose="02020603050405020304" pitchFamily="18" charset="0"/>
                <a:cs typeface="Times New Roman" panose="02020603050405020304" pitchFamily="18" charset="0"/>
              </a:rPr>
              <a:t> </a:t>
            </a:r>
            <a:r>
              <a:rPr lang="vi-VN" sz="1800" b="1" i="0" dirty="0">
                <a:solidFill>
                  <a:srgbClr val="000000"/>
                </a:solidFill>
                <a:effectLst/>
                <a:latin typeface="Times New Roman" panose="02020603050405020304" pitchFamily="18" charset="0"/>
                <a:cs typeface="Times New Roman" panose="02020603050405020304" pitchFamily="18" charset="0"/>
              </a:rPr>
              <a:t>chọn tổ chức thực hiện định giá đất</a:t>
            </a:r>
            <a:r>
              <a:rPr lang="en-US" sz="1800" b="1" i="0" dirty="0">
                <a:solidFill>
                  <a:srgbClr val="000000"/>
                </a:solidFill>
                <a:effectLst/>
                <a:latin typeface="Times New Roman" panose="02020603050405020304" pitchFamily="18" charset="0"/>
                <a:cs typeface="Times New Roman" panose="02020603050405020304" pitchFamily="18" charset="0"/>
              </a:rPr>
              <a:t>: </a:t>
            </a:r>
            <a:r>
              <a:rPr lang="vi-VN" sz="1800" b="0" i="1" dirty="0">
                <a:solidFill>
                  <a:srgbClr val="000000"/>
                </a:solidFill>
                <a:effectLst/>
                <a:latin typeface="Times New Roman" panose="02020603050405020304" pitchFamily="18" charset="0"/>
                <a:cs typeface="Times New Roman" panose="02020603050405020304" pitchFamily="18" charset="0"/>
              </a:rPr>
              <a:t>Sở </a:t>
            </a:r>
            <a:r>
              <a:rPr lang="en-US" sz="1800" b="0" i="1" dirty="0" err="1">
                <a:solidFill>
                  <a:srgbClr val="000000"/>
                </a:solidFill>
                <a:effectLst/>
                <a:latin typeface="Times New Roman" panose="02020603050405020304" pitchFamily="18" charset="0"/>
                <a:cs typeface="Times New Roman" panose="02020603050405020304" pitchFamily="18" charset="0"/>
              </a:rPr>
              <a:t>TNMT</a:t>
            </a:r>
            <a:endParaRPr lang="en-US" i="1" dirty="0">
              <a:solidFill>
                <a:srgbClr val="000000"/>
              </a:solidFill>
              <a:latin typeface="Times New Roman" panose="02020603050405020304" pitchFamily="18" charset="0"/>
              <a:cs typeface="Times New Roman" panose="02020603050405020304" pitchFamily="18" charset="0"/>
            </a:endParaRPr>
          </a:p>
          <a:p>
            <a:pPr marL="285750" indent="-285750" algn="just">
              <a:lnSpc>
                <a:spcPts val="2600"/>
              </a:lnSpc>
              <a:spcBef>
                <a:spcPts val="600"/>
              </a:spcBef>
              <a:spcAft>
                <a:spcPts val="600"/>
              </a:spcAft>
              <a:buFont typeface="Wingdings" panose="05000000000000000000" pitchFamily="2" charset="2"/>
              <a:buChar char="Ø"/>
            </a:pPr>
            <a:r>
              <a:rPr lang="en-US" b="1" dirty="0">
                <a:solidFill>
                  <a:srgbClr val="000000"/>
                </a:solidFill>
                <a:latin typeface="Times New Roman" panose="02020603050405020304" pitchFamily="18" charset="0"/>
                <a:cs typeface="Times New Roman" panose="02020603050405020304" pitchFamily="18" charset="0"/>
              </a:rPr>
              <a:t>Đ</a:t>
            </a:r>
            <a:r>
              <a:rPr lang="vi-VN" sz="1800" b="1" i="0" dirty="0" err="1">
                <a:solidFill>
                  <a:srgbClr val="000000"/>
                </a:solidFill>
                <a:effectLst/>
                <a:latin typeface="Times New Roman" panose="02020603050405020304" pitchFamily="18" charset="0"/>
                <a:cs typeface="Times New Roman" panose="02020603050405020304" pitchFamily="18" charset="0"/>
              </a:rPr>
              <a:t>iều</a:t>
            </a:r>
            <a:r>
              <a:rPr lang="vi-VN" sz="1800" b="1" i="0" dirty="0">
                <a:solidFill>
                  <a:srgbClr val="000000"/>
                </a:solidFill>
                <a:effectLst/>
                <a:latin typeface="Times New Roman" panose="02020603050405020304" pitchFamily="18" charset="0"/>
                <a:cs typeface="Times New Roman" panose="02020603050405020304" pitchFamily="18" charset="0"/>
              </a:rPr>
              <a:t> chỉnh bảng giá đất</a:t>
            </a:r>
            <a:r>
              <a:rPr lang="en-US" sz="1800" b="1" i="0" dirty="0">
                <a:solidFill>
                  <a:srgbClr val="000000"/>
                </a:solidFill>
                <a:effectLst/>
                <a:latin typeface="Times New Roman" panose="02020603050405020304" pitchFamily="18" charset="0"/>
                <a:cs typeface="Times New Roman" panose="02020603050405020304" pitchFamily="18" charset="0"/>
              </a:rPr>
              <a:t>:</a:t>
            </a:r>
            <a:r>
              <a:rPr lang="en-US" sz="1800" b="0" i="0" dirty="0">
                <a:solidFill>
                  <a:srgbClr val="000000"/>
                </a:solidFill>
                <a:effectLst/>
                <a:latin typeface="Times New Roman" panose="02020603050405020304" pitchFamily="18" charset="0"/>
                <a:cs typeface="Times New Roman" panose="02020603050405020304" pitchFamily="18" charset="0"/>
              </a:rPr>
              <a:t> </a:t>
            </a:r>
            <a:r>
              <a:rPr lang="vi-VN" i="1" dirty="0">
                <a:solidFill>
                  <a:srgbClr val="000000"/>
                </a:solidFill>
                <a:latin typeface="Times New Roman" panose="02020603050405020304" pitchFamily="18" charset="0"/>
                <a:cs typeface="Times New Roman" panose="02020603050405020304" pitchFamily="18" charset="0"/>
              </a:rPr>
              <a:t>Tổ chức thực hiện định giá đất</a:t>
            </a:r>
            <a:endParaRPr lang="en-US" i="1" dirty="0">
              <a:solidFill>
                <a:srgbClr val="000000"/>
              </a:solidFill>
              <a:latin typeface="Times New Roman" panose="02020603050405020304" pitchFamily="18" charset="0"/>
              <a:cs typeface="Times New Roman" panose="02020603050405020304" pitchFamily="18" charset="0"/>
            </a:endParaRPr>
          </a:p>
          <a:p>
            <a:pPr marL="285750" indent="-285750" algn="just">
              <a:lnSpc>
                <a:spcPts val="2600"/>
              </a:lnSpc>
              <a:spcBef>
                <a:spcPts val="600"/>
              </a:spcBef>
              <a:spcAft>
                <a:spcPts val="600"/>
              </a:spcAft>
              <a:buFont typeface="Wingdings" panose="05000000000000000000" pitchFamily="2" charset="2"/>
              <a:buChar char="Ø"/>
            </a:pPr>
            <a:r>
              <a:rPr lang="en-US" b="1" dirty="0">
                <a:solidFill>
                  <a:srgbClr val="000000"/>
                </a:solidFill>
                <a:latin typeface="Times New Roman" panose="02020603050405020304" pitchFamily="18" charset="0"/>
                <a:cs typeface="Times New Roman" panose="02020603050405020304" pitchFamily="18" charset="0"/>
              </a:rPr>
              <a:t>X</a:t>
            </a:r>
            <a:r>
              <a:rPr lang="vi-VN" sz="1800" b="1" i="0" dirty="0">
                <a:solidFill>
                  <a:srgbClr val="000000"/>
                </a:solidFill>
                <a:effectLst/>
                <a:latin typeface="Times New Roman" panose="02020603050405020304" pitchFamily="18" charset="0"/>
                <a:cs typeface="Times New Roman" panose="02020603050405020304" pitchFamily="18" charset="0"/>
              </a:rPr>
              <a:t>ây dựng dự thảo Tờ trình về việc ban hành </a:t>
            </a:r>
            <a:r>
              <a:rPr lang="en-US" sz="1800" b="1" i="0" dirty="0" err="1">
                <a:solidFill>
                  <a:srgbClr val="000000"/>
                </a:solidFill>
                <a:effectLst/>
                <a:latin typeface="Times New Roman" panose="02020603050405020304" pitchFamily="18" charset="0"/>
                <a:cs typeface="Times New Roman" panose="02020603050405020304" pitchFamily="18" charset="0"/>
              </a:rPr>
              <a:t>BGĐ</a:t>
            </a:r>
            <a:r>
              <a:rPr lang="en-US" b="1" dirty="0">
                <a:solidFill>
                  <a:srgbClr val="000000"/>
                </a:solidFill>
                <a:latin typeface="Times New Roman" panose="02020603050405020304" pitchFamily="18" charset="0"/>
                <a:cs typeface="Times New Roman" panose="02020603050405020304" pitchFamily="18" charset="0"/>
              </a:rPr>
              <a:t>:</a:t>
            </a:r>
            <a:r>
              <a:rPr lang="vi-VN" sz="1800" b="1" i="0" dirty="0">
                <a:solidFill>
                  <a:srgbClr val="000000"/>
                </a:solidFill>
                <a:effectLst/>
                <a:latin typeface="Times New Roman" panose="02020603050405020304" pitchFamily="18" charset="0"/>
                <a:cs typeface="Times New Roman" panose="02020603050405020304" pitchFamily="18" charset="0"/>
              </a:rPr>
              <a:t> </a:t>
            </a:r>
            <a:r>
              <a:rPr lang="vi-VN" i="1" dirty="0">
                <a:solidFill>
                  <a:srgbClr val="000000"/>
                </a:solidFill>
                <a:latin typeface="Times New Roman" panose="02020603050405020304" pitchFamily="18" charset="0"/>
                <a:cs typeface="Times New Roman" panose="02020603050405020304" pitchFamily="18" charset="0"/>
              </a:rPr>
              <a:t>Sở </a:t>
            </a:r>
            <a:r>
              <a:rPr lang="en-US" i="1" dirty="0" err="1">
                <a:solidFill>
                  <a:srgbClr val="000000"/>
                </a:solidFill>
                <a:latin typeface="Times New Roman" panose="02020603050405020304" pitchFamily="18" charset="0"/>
                <a:cs typeface="Times New Roman" panose="02020603050405020304" pitchFamily="18" charset="0"/>
              </a:rPr>
              <a:t>TNMT</a:t>
            </a:r>
            <a:r>
              <a:rPr lang="en-US" i="1" dirty="0">
                <a:solidFill>
                  <a:srgbClr val="000000"/>
                </a:solidFill>
                <a:latin typeface="Times New Roman" panose="02020603050405020304" pitchFamily="18" charset="0"/>
                <a:cs typeface="Times New Roman" panose="02020603050405020304" pitchFamily="18" charset="0"/>
              </a:rPr>
              <a:t> </a:t>
            </a:r>
          </a:p>
          <a:p>
            <a:pPr marL="285750" indent="-285750" algn="just">
              <a:lnSpc>
                <a:spcPts val="2600"/>
              </a:lnSpc>
              <a:spcBef>
                <a:spcPts val="600"/>
              </a:spcBef>
              <a:spcAft>
                <a:spcPts val="600"/>
              </a:spcAft>
              <a:buFont typeface="Wingdings" panose="05000000000000000000" pitchFamily="2" charset="2"/>
              <a:buChar char="Ø"/>
            </a:pPr>
            <a:r>
              <a:rPr lang="en-US" sz="1800" b="1" i="0" dirty="0">
                <a:solidFill>
                  <a:srgbClr val="000000"/>
                </a:solidFill>
                <a:effectLst/>
                <a:latin typeface="Times New Roman" panose="02020603050405020304" pitchFamily="18" charset="0"/>
                <a:cs typeface="Times New Roman" panose="02020603050405020304" pitchFamily="18" charset="0"/>
              </a:rPr>
              <a:t>T</a:t>
            </a:r>
            <a:r>
              <a:rPr lang="vi-VN" sz="1800" b="1" i="0" dirty="0">
                <a:solidFill>
                  <a:srgbClr val="000000"/>
                </a:solidFill>
                <a:effectLst/>
                <a:latin typeface="Times New Roman" panose="02020603050405020304" pitchFamily="18" charset="0"/>
                <a:cs typeface="Times New Roman" panose="02020603050405020304" pitchFamily="18" charset="0"/>
              </a:rPr>
              <a:t>ổ chức lấy ý kiến các </a:t>
            </a:r>
            <a:r>
              <a:rPr lang="en-US" sz="1800" b="1" i="0" dirty="0" err="1">
                <a:solidFill>
                  <a:srgbClr val="000000"/>
                </a:solidFill>
                <a:effectLst/>
                <a:latin typeface="Times New Roman" panose="02020603050405020304" pitchFamily="18" charset="0"/>
                <a:cs typeface="Times New Roman" panose="02020603050405020304" pitchFamily="18" charset="0"/>
              </a:rPr>
              <a:t>CQ</a:t>
            </a:r>
            <a:r>
              <a:rPr lang="vi-VN" sz="1800" b="1" i="0" dirty="0">
                <a:solidFill>
                  <a:srgbClr val="000000"/>
                </a:solidFill>
                <a:effectLst/>
                <a:latin typeface="Times New Roman" panose="02020603050405020304" pitchFamily="18" charset="0"/>
                <a:cs typeface="Times New Roman" panose="02020603050405020304" pitchFamily="18" charset="0"/>
              </a:rPr>
              <a:t>, </a:t>
            </a:r>
            <a:r>
              <a:rPr lang="en-US" sz="1800" b="1" i="0" dirty="0">
                <a:solidFill>
                  <a:srgbClr val="000000"/>
                </a:solidFill>
                <a:effectLst/>
                <a:latin typeface="Times New Roman" panose="02020603050405020304" pitchFamily="18" charset="0"/>
                <a:cs typeface="Times New Roman" panose="02020603050405020304" pitchFamily="18" charset="0"/>
              </a:rPr>
              <a:t>TC</a:t>
            </a:r>
            <a:r>
              <a:rPr lang="vi-VN" sz="1800" b="1" i="0" dirty="0">
                <a:solidFill>
                  <a:srgbClr val="000000"/>
                </a:solidFill>
                <a:effectLst/>
                <a:latin typeface="Times New Roman" panose="02020603050405020304" pitchFamily="18" charset="0"/>
                <a:cs typeface="Times New Roman" panose="02020603050405020304" pitchFamily="18" charset="0"/>
              </a:rPr>
              <a:t>, cá nhân có liên quan về </a:t>
            </a:r>
            <a:r>
              <a:rPr lang="en-US" sz="1800" b="1" i="0" dirty="0">
                <a:solidFill>
                  <a:srgbClr val="000000"/>
                </a:solidFill>
                <a:effectLst/>
                <a:latin typeface="Times New Roman" panose="02020603050405020304" pitchFamily="18" charset="0"/>
                <a:cs typeface="Times New Roman" panose="02020603050405020304" pitchFamily="18" charset="0"/>
              </a:rPr>
              <a:t>HS </a:t>
            </a:r>
            <a:r>
              <a:rPr lang="vi-VN" sz="1800" b="1" i="0" dirty="0">
                <a:solidFill>
                  <a:srgbClr val="000000"/>
                </a:solidFill>
                <a:effectLst/>
                <a:latin typeface="Times New Roman" panose="02020603050405020304" pitchFamily="18" charset="0"/>
                <a:cs typeface="Times New Roman" panose="02020603050405020304" pitchFamily="18" charset="0"/>
              </a:rPr>
              <a:t>lấy ý kiến đối với dự thảo </a:t>
            </a:r>
            <a:r>
              <a:rPr lang="en-US" sz="1800" b="1" i="0" dirty="0" err="1">
                <a:solidFill>
                  <a:srgbClr val="000000"/>
                </a:solidFill>
                <a:effectLst/>
                <a:latin typeface="Times New Roman" panose="02020603050405020304" pitchFamily="18" charset="0"/>
                <a:cs typeface="Times New Roman" panose="02020603050405020304" pitchFamily="18" charset="0"/>
              </a:rPr>
              <a:t>BGĐ</a:t>
            </a:r>
            <a:r>
              <a:rPr lang="en-US" sz="1800" b="1" i="0" dirty="0">
                <a:solidFill>
                  <a:srgbClr val="000000"/>
                </a:solidFill>
                <a:effectLst/>
                <a:latin typeface="Times New Roman" panose="02020603050405020304" pitchFamily="18" charset="0"/>
                <a:cs typeface="Times New Roman" panose="02020603050405020304" pitchFamily="18" charset="0"/>
              </a:rPr>
              <a:t>: </a:t>
            </a:r>
            <a:r>
              <a:rPr lang="vi-VN" sz="1800" b="0" i="1" dirty="0">
                <a:solidFill>
                  <a:srgbClr val="000000"/>
                </a:solidFill>
                <a:effectLst/>
                <a:latin typeface="Times New Roman" panose="02020603050405020304" pitchFamily="18" charset="0"/>
                <a:cs typeface="Times New Roman" panose="02020603050405020304" pitchFamily="18" charset="0"/>
              </a:rPr>
              <a:t>Sở </a:t>
            </a:r>
            <a:r>
              <a:rPr lang="en-US" sz="1800" b="0" i="1" dirty="0" err="1">
                <a:solidFill>
                  <a:srgbClr val="000000"/>
                </a:solidFill>
                <a:effectLst/>
                <a:latin typeface="Times New Roman" panose="02020603050405020304" pitchFamily="18" charset="0"/>
                <a:cs typeface="Times New Roman" panose="02020603050405020304" pitchFamily="18" charset="0"/>
              </a:rPr>
              <a:t>TNMT</a:t>
            </a:r>
            <a:endParaRPr lang="en-US" sz="1800" b="0" i="1" dirty="0">
              <a:solidFill>
                <a:srgbClr val="000000"/>
              </a:solidFill>
              <a:effectLst/>
              <a:latin typeface="Times New Roman" panose="02020603050405020304" pitchFamily="18" charset="0"/>
              <a:cs typeface="Times New Roman" panose="02020603050405020304" pitchFamily="18" charset="0"/>
            </a:endParaRPr>
          </a:p>
          <a:p>
            <a:pPr marL="285750" indent="-285750" algn="just">
              <a:lnSpc>
                <a:spcPts val="2600"/>
              </a:lnSpc>
              <a:spcBef>
                <a:spcPts val="600"/>
              </a:spcBef>
              <a:spcAft>
                <a:spcPts val="600"/>
              </a:spcAft>
              <a:buFont typeface="Wingdings" panose="05000000000000000000" pitchFamily="2" charset="2"/>
              <a:buChar char="Ø"/>
            </a:pPr>
            <a:r>
              <a:rPr lang="en-US" b="1" dirty="0">
                <a:solidFill>
                  <a:srgbClr val="000000"/>
                </a:solidFill>
                <a:latin typeface="Times New Roman" panose="02020603050405020304" pitchFamily="18" charset="0"/>
                <a:cs typeface="Times New Roman" panose="02020603050405020304" pitchFamily="18" charset="0"/>
              </a:rPr>
              <a:t>T</a:t>
            </a:r>
            <a:r>
              <a:rPr lang="vi-VN" sz="1800" b="1" i="0" dirty="0" err="1">
                <a:solidFill>
                  <a:srgbClr val="000000"/>
                </a:solidFill>
                <a:effectLst/>
                <a:latin typeface="Times New Roman" panose="02020603050405020304" pitchFamily="18" charset="0"/>
                <a:cs typeface="Times New Roman" panose="02020603050405020304" pitchFamily="18" charset="0"/>
              </a:rPr>
              <a:t>iếp</a:t>
            </a:r>
            <a:r>
              <a:rPr lang="vi-VN" sz="1800" b="1" i="0" dirty="0">
                <a:solidFill>
                  <a:srgbClr val="000000"/>
                </a:solidFill>
                <a:effectLst/>
                <a:latin typeface="Times New Roman" panose="02020603050405020304" pitchFamily="18" charset="0"/>
                <a:cs typeface="Times New Roman" panose="02020603050405020304" pitchFamily="18" charset="0"/>
              </a:rPr>
              <a:t> thu, hoàn thiện Tờ trình; tiếp thu, giải trình </a:t>
            </a:r>
            <a:r>
              <a:rPr lang="en-US" sz="1800" b="1" i="0" dirty="0">
                <a:solidFill>
                  <a:srgbClr val="000000"/>
                </a:solidFill>
                <a:effectLst/>
                <a:latin typeface="Times New Roman" panose="02020603050405020304" pitchFamily="18" charset="0"/>
                <a:cs typeface="Times New Roman" panose="02020603050405020304" pitchFamily="18" charset="0"/>
              </a:rPr>
              <a:t>YK</a:t>
            </a:r>
            <a:r>
              <a:rPr lang="vi-VN" sz="1800" b="1" i="0" dirty="0">
                <a:solidFill>
                  <a:srgbClr val="000000"/>
                </a:solidFill>
                <a:effectLst/>
                <a:latin typeface="Times New Roman" panose="02020603050405020304" pitchFamily="18" charset="0"/>
                <a:cs typeface="Times New Roman" panose="02020603050405020304" pitchFamily="18" charset="0"/>
              </a:rPr>
              <a:t>, hoàn thiện </a:t>
            </a:r>
            <a:r>
              <a:rPr lang="en-US" sz="1800" b="1" i="0" dirty="0">
                <a:solidFill>
                  <a:srgbClr val="000000"/>
                </a:solidFill>
                <a:effectLst/>
                <a:latin typeface="Times New Roman" panose="02020603050405020304" pitchFamily="18" charset="0"/>
                <a:cs typeface="Times New Roman" panose="02020603050405020304" pitchFamily="18" charset="0"/>
              </a:rPr>
              <a:t>DT</a:t>
            </a:r>
            <a:r>
              <a:rPr lang="vi-VN" sz="1800" b="1" i="0" dirty="0">
                <a:solidFill>
                  <a:srgbClr val="000000"/>
                </a:solidFill>
                <a:effectLst/>
                <a:latin typeface="Times New Roman" panose="02020603050405020304" pitchFamily="18" charset="0"/>
                <a:cs typeface="Times New Roman" panose="02020603050405020304" pitchFamily="18" charset="0"/>
              </a:rPr>
              <a:t> </a:t>
            </a:r>
            <a:r>
              <a:rPr lang="en-US" sz="1800" b="1" i="0" dirty="0" err="1">
                <a:solidFill>
                  <a:srgbClr val="000000"/>
                </a:solidFill>
                <a:effectLst/>
                <a:latin typeface="Times New Roman" panose="02020603050405020304" pitchFamily="18" charset="0"/>
                <a:cs typeface="Times New Roman" panose="02020603050405020304" pitchFamily="18" charset="0"/>
              </a:rPr>
              <a:t>BGĐ</a:t>
            </a:r>
            <a:r>
              <a:rPr lang="vi-VN" sz="1800" b="1" i="0" dirty="0">
                <a:solidFill>
                  <a:srgbClr val="000000"/>
                </a:solidFill>
                <a:effectLst/>
                <a:latin typeface="Times New Roman" panose="02020603050405020304" pitchFamily="18" charset="0"/>
                <a:cs typeface="Times New Roman" panose="02020603050405020304" pitchFamily="18" charset="0"/>
              </a:rPr>
              <a:t> và </a:t>
            </a:r>
            <a:r>
              <a:rPr lang="en-US" sz="1800" b="1" i="0" dirty="0" err="1">
                <a:solidFill>
                  <a:srgbClr val="000000"/>
                </a:solidFill>
                <a:effectLst/>
                <a:latin typeface="Times New Roman" panose="02020603050405020304" pitchFamily="18" charset="0"/>
                <a:cs typeface="Times New Roman" panose="02020603050405020304" pitchFamily="18" charset="0"/>
              </a:rPr>
              <a:t>BCTMXD</a:t>
            </a:r>
            <a:r>
              <a:rPr lang="en-US" sz="1800" b="1" i="0" dirty="0">
                <a:solidFill>
                  <a:srgbClr val="000000"/>
                </a:solidFill>
                <a:effectLst/>
                <a:latin typeface="Times New Roman" panose="02020603050405020304" pitchFamily="18" charset="0"/>
                <a:cs typeface="Times New Roman" panose="02020603050405020304" pitchFamily="18" charset="0"/>
              </a:rPr>
              <a:t> </a:t>
            </a:r>
            <a:r>
              <a:rPr lang="en-US" sz="1800" b="1" i="0" dirty="0" err="1">
                <a:solidFill>
                  <a:srgbClr val="000000"/>
                </a:solidFill>
                <a:effectLst/>
                <a:latin typeface="Times New Roman" panose="02020603050405020304" pitchFamily="18" charset="0"/>
                <a:cs typeface="Times New Roman" panose="02020603050405020304" pitchFamily="18" charset="0"/>
              </a:rPr>
              <a:t>BGĐ</a:t>
            </a:r>
            <a:r>
              <a:rPr lang="en-US" b="1" dirty="0">
                <a:solidFill>
                  <a:srgbClr val="000000"/>
                </a:solidFill>
                <a:latin typeface="Times New Roman" panose="02020603050405020304" pitchFamily="18" charset="0"/>
                <a:cs typeface="Times New Roman" panose="02020603050405020304" pitchFamily="18" charset="0"/>
              </a:rPr>
              <a:t>: </a:t>
            </a:r>
            <a:r>
              <a:rPr lang="vi-VN" sz="1800" b="0" i="1" dirty="0">
                <a:solidFill>
                  <a:srgbClr val="000000"/>
                </a:solidFill>
                <a:effectLst/>
                <a:latin typeface="Times New Roman" panose="02020603050405020304" pitchFamily="18" charset="0"/>
                <a:cs typeface="Times New Roman" panose="02020603050405020304" pitchFamily="18" charset="0"/>
              </a:rPr>
              <a:t>Sở </a:t>
            </a:r>
            <a:r>
              <a:rPr lang="en-US" sz="1800" b="0" i="1" dirty="0" err="1">
                <a:solidFill>
                  <a:srgbClr val="000000"/>
                </a:solidFill>
                <a:effectLst/>
                <a:latin typeface="Times New Roman" panose="02020603050405020304" pitchFamily="18" charset="0"/>
                <a:cs typeface="Times New Roman" panose="02020603050405020304" pitchFamily="18" charset="0"/>
              </a:rPr>
              <a:t>TNMT</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lgn="just">
              <a:lnSpc>
                <a:spcPts val="2600"/>
              </a:lnSpc>
              <a:spcBef>
                <a:spcPts val="600"/>
              </a:spcBef>
              <a:spcAft>
                <a:spcPts val="600"/>
              </a:spcAft>
              <a:buFont typeface="Wingdings" panose="05000000000000000000" pitchFamily="2" charset="2"/>
              <a:buChar char="Ø"/>
            </a:pPr>
            <a:r>
              <a:rPr lang="en-US" b="1" dirty="0">
                <a:solidFill>
                  <a:srgbClr val="000000"/>
                </a:solidFill>
                <a:latin typeface="Times New Roman" panose="02020603050405020304" pitchFamily="18" charset="0"/>
                <a:cs typeface="Times New Roman" panose="02020603050405020304" pitchFamily="18" charset="0"/>
              </a:rPr>
              <a:t>T</a:t>
            </a:r>
            <a:r>
              <a:rPr lang="vi-VN" sz="1800" b="1" i="0" dirty="0">
                <a:solidFill>
                  <a:srgbClr val="000000"/>
                </a:solidFill>
                <a:effectLst/>
                <a:latin typeface="Times New Roman" panose="02020603050405020304" pitchFamily="18" charset="0"/>
                <a:cs typeface="Times New Roman" panose="02020603050405020304" pitchFamily="18" charset="0"/>
              </a:rPr>
              <a:t>rình </a:t>
            </a:r>
            <a:r>
              <a:rPr lang="en-US" b="1" dirty="0" err="1">
                <a:solidFill>
                  <a:srgbClr val="000000"/>
                </a:solidFill>
                <a:latin typeface="Times New Roman" panose="02020603050405020304" pitchFamily="18" charset="0"/>
                <a:cs typeface="Times New Roman" panose="02020603050405020304" pitchFamily="18" charset="0"/>
              </a:rPr>
              <a:t>Hội</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đồng</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thẩm</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định</a:t>
            </a:r>
            <a:r>
              <a:rPr lang="en-US" sz="1800" b="1" i="0" dirty="0">
                <a:solidFill>
                  <a:srgbClr val="000000"/>
                </a:solidFill>
                <a:effectLst/>
                <a:latin typeface="Times New Roman" panose="02020603050405020304" pitchFamily="18" charset="0"/>
                <a:cs typeface="Times New Roman" panose="02020603050405020304" pitchFamily="18" charset="0"/>
              </a:rPr>
              <a:t> </a:t>
            </a:r>
            <a:r>
              <a:rPr lang="en-US" sz="1800" b="1" i="0" dirty="0" err="1">
                <a:solidFill>
                  <a:srgbClr val="000000"/>
                </a:solidFill>
                <a:effectLst/>
                <a:latin typeface="Times New Roman" panose="02020603050405020304" pitchFamily="18" charset="0"/>
                <a:cs typeface="Times New Roman" panose="02020603050405020304" pitchFamily="18" charset="0"/>
              </a:rPr>
              <a:t>BGĐ</a:t>
            </a:r>
            <a:r>
              <a:rPr lang="en-US" b="1" dirty="0">
                <a:solidFill>
                  <a:srgbClr val="000000"/>
                </a:solidFill>
                <a:latin typeface="Times New Roman" panose="02020603050405020304" pitchFamily="18" charset="0"/>
                <a:cs typeface="Times New Roman" panose="02020603050405020304" pitchFamily="18" charset="0"/>
              </a:rPr>
              <a:t>: </a:t>
            </a:r>
            <a:r>
              <a:rPr lang="vi-VN" i="1" dirty="0">
                <a:solidFill>
                  <a:srgbClr val="000000"/>
                </a:solidFill>
                <a:latin typeface="Times New Roman" panose="02020603050405020304" pitchFamily="18" charset="0"/>
                <a:cs typeface="Times New Roman" panose="02020603050405020304" pitchFamily="18" charset="0"/>
              </a:rPr>
              <a:t>Sở </a:t>
            </a:r>
            <a:r>
              <a:rPr lang="en-US" i="1" dirty="0" err="1">
                <a:solidFill>
                  <a:srgbClr val="000000"/>
                </a:solidFill>
                <a:latin typeface="Times New Roman" panose="02020603050405020304" pitchFamily="18" charset="0"/>
                <a:cs typeface="Times New Roman" panose="02020603050405020304" pitchFamily="18" charset="0"/>
              </a:rPr>
              <a:t>TNMT</a:t>
            </a:r>
            <a:r>
              <a:rPr lang="en-US" i="1" dirty="0">
                <a:solidFill>
                  <a:srgbClr val="000000"/>
                </a:solidFill>
                <a:latin typeface="Times New Roman" panose="02020603050405020304" pitchFamily="18" charset="0"/>
                <a:cs typeface="Times New Roman" panose="02020603050405020304" pitchFamily="18" charset="0"/>
              </a:rPr>
              <a:t> </a:t>
            </a:r>
            <a:endParaRPr lang="en-US" sz="1800" b="0" i="1" dirty="0">
              <a:solidFill>
                <a:srgbClr val="000000"/>
              </a:solidFill>
              <a:effectLst/>
              <a:latin typeface="Times New Roman" panose="02020603050405020304" pitchFamily="18" charset="0"/>
              <a:cs typeface="Times New Roman" panose="02020603050405020304" pitchFamily="18" charset="0"/>
            </a:endParaRPr>
          </a:p>
          <a:p>
            <a:pPr marL="285750" indent="-285750" algn="just">
              <a:lnSpc>
                <a:spcPts val="2600"/>
              </a:lnSpc>
              <a:spcBef>
                <a:spcPts val="600"/>
              </a:spcBef>
              <a:spcAft>
                <a:spcPts val="600"/>
              </a:spcAft>
              <a:buFont typeface="Wingdings" panose="05000000000000000000" pitchFamily="2" charset="2"/>
              <a:buChar char="Ø"/>
            </a:pPr>
            <a:r>
              <a:rPr lang="en-US" sz="1800" b="1" i="0" dirty="0">
                <a:solidFill>
                  <a:srgbClr val="000000"/>
                </a:solidFill>
                <a:effectLst/>
                <a:latin typeface="Times New Roman" panose="02020603050405020304" pitchFamily="18" charset="0"/>
                <a:cs typeface="Times New Roman" panose="02020603050405020304" pitchFamily="18" charset="0"/>
              </a:rPr>
              <a:t>T</a:t>
            </a:r>
            <a:r>
              <a:rPr lang="vi-VN" sz="1800" b="1" i="0" dirty="0">
                <a:solidFill>
                  <a:srgbClr val="000000"/>
                </a:solidFill>
                <a:effectLst/>
                <a:latin typeface="Times New Roman" panose="02020603050405020304" pitchFamily="18" charset="0"/>
                <a:cs typeface="Times New Roman" panose="02020603050405020304" pitchFamily="18" charset="0"/>
              </a:rPr>
              <a:t>hẩm định </a:t>
            </a:r>
            <a:r>
              <a:rPr lang="en-US" sz="1800" b="1" i="0" dirty="0" err="1">
                <a:solidFill>
                  <a:srgbClr val="000000"/>
                </a:solidFill>
                <a:effectLst/>
                <a:latin typeface="Times New Roman" panose="02020603050405020304" pitchFamily="18" charset="0"/>
                <a:cs typeface="Times New Roman" panose="02020603050405020304" pitchFamily="18" charset="0"/>
              </a:rPr>
              <a:t>BGĐ</a:t>
            </a:r>
            <a:r>
              <a:rPr lang="vi-VN" sz="1800" b="1" i="0" dirty="0">
                <a:solidFill>
                  <a:srgbClr val="000000"/>
                </a:solidFill>
                <a:effectLst/>
                <a:latin typeface="Times New Roman" panose="02020603050405020304" pitchFamily="18" charset="0"/>
                <a:cs typeface="Times New Roman" panose="02020603050405020304" pitchFamily="18" charset="0"/>
              </a:rPr>
              <a:t> và gửi văn bản thẩm định về Sở </a:t>
            </a:r>
            <a:r>
              <a:rPr lang="en-US" sz="1800" b="1" i="0" dirty="0" err="1">
                <a:solidFill>
                  <a:srgbClr val="000000"/>
                </a:solidFill>
                <a:effectLst/>
                <a:latin typeface="Times New Roman" panose="02020603050405020304" pitchFamily="18" charset="0"/>
                <a:cs typeface="Times New Roman" panose="02020603050405020304" pitchFamily="18" charset="0"/>
              </a:rPr>
              <a:t>TNMT</a:t>
            </a:r>
            <a:r>
              <a:rPr lang="en-US" b="1" dirty="0">
                <a:solidFill>
                  <a:srgbClr val="000000"/>
                </a:solidFill>
                <a:latin typeface="Times New Roman" panose="02020603050405020304" pitchFamily="18" charset="0"/>
                <a:cs typeface="Times New Roman" panose="02020603050405020304" pitchFamily="18" charset="0"/>
              </a:rPr>
              <a:t>: </a:t>
            </a:r>
            <a:r>
              <a:rPr lang="vi-VN" sz="1800" b="0" i="1" dirty="0">
                <a:solidFill>
                  <a:srgbClr val="000000"/>
                </a:solidFill>
                <a:effectLst/>
                <a:latin typeface="Times New Roman" panose="02020603050405020304" pitchFamily="18" charset="0"/>
                <a:cs typeface="Times New Roman" panose="02020603050405020304" pitchFamily="18" charset="0"/>
              </a:rPr>
              <a:t>Hội đồng</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thẩm</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định</a:t>
            </a:r>
            <a:endParaRPr lang="en-US" sz="1800" b="0" i="1" dirty="0">
              <a:solidFill>
                <a:srgbClr val="000000"/>
              </a:solidFill>
              <a:effectLst/>
              <a:latin typeface="Times New Roman" panose="02020603050405020304" pitchFamily="18" charset="0"/>
              <a:cs typeface="Times New Roman" panose="02020603050405020304" pitchFamily="18" charset="0"/>
            </a:endParaRPr>
          </a:p>
          <a:p>
            <a:pPr marL="285750" indent="-285750" algn="just">
              <a:lnSpc>
                <a:spcPts val="2600"/>
              </a:lnSpc>
              <a:spcBef>
                <a:spcPts val="600"/>
              </a:spcBef>
              <a:spcAft>
                <a:spcPts val="600"/>
              </a:spcAft>
              <a:buFont typeface="Wingdings" panose="05000000000000000000" pitchFamily="2" charset="2"/>
              <a:buChar char="Ø"/>
            </a:pPr>
            <a:r>
              <a:rPr lang="en-US" sz="1800" b="1" i="0" u="none" strike="noStrike" dirty="0">
                <a:solidFill>
                  <a:srgbClr val="000000"/>
                </a:solidFill>
                <a:effectLst/>
                <a:latin typeface="Times New Roman" panose="02020603050405020304" pitchFamily="18" charset="0"/>
                <a:cs typeface="Times New Roman" panose="02020603050405020304" pitchFamily="18" charset="0"/>
              </a:rPr>
              <a:t>T</a:t>
            </a:r>
            <a:r>
              <a:rPr lang="vi-VN" sz="1800" b="1" i="0" u="none" strike="noStrike" dirty="0" err="1">
                <a:solidFill>
                  <a:srgbClr val="000000"/>
                </a:solidFill>
                <a:effectLst/>
                <a:latin typeface="Times New Roman" panose="02020603050405020304" pitchFamily="18" charset="0"/>
                <a:cs typeface="Times New Roman" panose="02020603050405020304" pitchFamily="18" charset="0"/>
              </a:rPr>
              <a:t>iếp</a:t>
            </a:r>
            <a:r>
              <a:rPr lang="vi-VN" sz="1800" b="1" i="0" u="none" strike="noStrike" dirty="0">
                <a:solidFill>
                  <a:srgbClr val="000000"/>
                </a:solidFill>
                <a:effectLst/>
                <a:latin typeface="Times New Roman" panose="02020603050405020304" pitchFamily="18" charset="0"/>
                <a:cs typeface="Times New Roman" panose="02020603050405020304" pitchFamily="18" charset="0"/>
              </a:rPr>
              <a:t> thu, giải trình, chỉnh sửa và hoàn thiện dự thảo </a:t>
            </a:r>
            <a:r>
              <a:rPr lang="en-US" sz="1800" b="1" i="0" u="none" strike="noStrike" dirty="0" err="1">
                <a:solidFill>
                  <a:srgbClr val="000000"/>
                </a:solidFill>
                <a:effectLst/>
                <a:latin typeface="Times New Roman" panose="02020603050405020304" pitchFamily="18" charset="0"/>
                <a:cs typeface="Times New Roman" panose="02020603050405020304" pitchFamily="18" charset="0"/>
              </a:rPr>
              <a:t>BGĐ</a:t>
            </a:r>
            <a:r>
              <a:rPr lang="en-US" sz="1800" b="1" i="0" u="none" strike="noStrike" dirty="0">
                <a:solidFill>
                  <a:srgbClr val="000000"/>
                </a:solidFill>
                <a:effectLst/>
                <a:latin typeface="Times New Roman" panose="02020603050405020304" pitchFamily="18" charset="0"/>
                <a:cs typeface="Times New Roman" panose="02020603050405020304" pitchFamily="18" charset="0"/>
              </a:rPr>
              <a:t>: </a:t>
            </a:r>
            <a:r>
              <a:rPr lang="vi-VN" sz="1800" b="0" i="1" u="none" strike="noStrike" dirty="0">
                <a:solidFill>
                  <a:srgbClr val="000000"/>
                </a:solidFill>
                <a:effectLst/>
                <a:latin typeface="Times New Roman" panose="02020603050405020304" pitchFamily="18" charset="0"/>
                <a:cs typeface="Times New Roman" panose="02020603050405020304" pitchFamily="18" charset="0"/>
              </a:rPr>
              <a:t>Sở </a:t>
            </a:r>
            <a:r>
              <a:rPr lang="en-US" sz="1800" b="0" i="1" u="none" strike="noStrike" dirty="0" err="1">
                <a:solidFill>
                  <a:srgbClr val="000000"/>
                </a:solidFill>
                <a:effectLst/>
                <a:latin typeface="Times New Roman" panose="02020603050405020304" pitchFamily="18" charset="0"/>
                <a:cs typeface="Times New Roman" panose="02020603050405020304" pitchFamily="18" charset="0"/>
              </a:rPr>
              <a:t>TNMT</a:t>
            </a:r>
            <a:endParaRPr lang="en-US" sz="1800" b="0" i="1" u="none" strike="noStrike" dirty="0">
              <a:solidFill>
                <a:srgbClr val="000000"/>
              </a:solidFill>
              <a:effectLst/>
              <a:latin typeface="Times New Roman" panose="02020603050405020304" pitchFamily="18" charset="0"/>
              <a:cs typeface="Times New Roman" panose="02020603050405020304" pitchFamily="18" charset="0"/>
            </a:endParaRPr>
          </a:p>
          <a:p>
            <a:pPr marL="285750" indent="-285750" algn="just">
              <a:lnSpc>
                <a:spcPts val="2600"/>
              </a:lnSpc>
              <a:spcBef>
                <a:spcPts val="600"/>
              </a:spcBef>
              <a:spcAft>
                <a:spcPts val="600"/>
              </a:spcAft>
              <a:buFont typeface="Wingdings" panose="05000000000000000000" pitchFamily="2" charset="2"/>
              <a:buChar char="Ø"/>
            </a:pPr>
            <a:r>
              <a:rPr lang="en-US" b="1" dirty="0">
                <a:solidFill>
                  <a:srgbClr val="000000"/>
                </a:solidFill>
                <a:latin typeface="Times New Roman" panose="02020603050405020304" pitchFamily="18" charset="0"/>
                <a:cs typeface="Times New Roman" panose="02020603050405020304" pitchFamily="18" charset="0"/>
              </a:rPr>
              <a:t>T</a:t>
            </a:r>
            <a:r>
              <a:rPr lang="vi-VN" sz="1800" b="1" i="0" u="none" strike="noStrike" dirty="0">
                <a:solidFill>
                  <a:srgbClr val="000000"/>
                </a:solidFill>
                <a:effectLst/>
                <a:latin typeface="Times New Roman" panose="02020603050405020304" pitchFamily="18" charset="0"/>
                <a:cs typeface="Times New Roman" panose="02020603050405020304" pitchFamily="18" charset="0"/>
              </a:rPr>
              <a:t>rình </a:t>
            </a:r>
            <a:r>
              <a:rPr lang="en-US" sz="1800" b="1" i="0" u="none" strike="noStrike" dirty="0" err="1">
                <a:solidFill>
                  <a:srgbClr val="000000"/>
                </a:solidFill>
                <a:effectLst/>
                <a:latin typeface="Times New Roman" panose="02020603050405020304" pitchFamily="18" charset="0"/>
                <a:cs typeface="Times New Roman" panose="02020603050405020304" pitchFamily="18" charset="0"/>
              </a:rPr>
              <a:t>UBND</a:t>
            </a:r>
            <a:r>
              <a:rPr lang="vi-VN" sz="1800" b="1" i="0" u="none" strike="noStrike" dirty="0">
                <a:solidFill>
                  <a:srgbClr val="000000"/>
                </a:solidFill>
                <a:effectLst/>
                <a:latin typeface="Times New Roman" panose="02020603050405020304" pitchFamily="18" charset="0"/>
                <a:cs typeface="Times New Roman" panose="02020603050405020304" pitchFamily="18" charset="0"/>
              </a:rPr>
              <a:t> cấp tỉnh quyết định điều chỉnh </a:t>
            </a:r>
            <a:r>
              <a:rPr lang="en-US" sz="1800" b="1" i="0" u="none" strike="noStrike" dirty="0" err="1">
                <a:solidFill>
                  <a:srgbClr val="000000"/>
                </a:solidFill>
                <a:effectLst/>
                <a:latin typeface="Times New Roman" panose="02020603050405020304" pitchFamily="18" charset="0"/>
                <a:cs typeface="Times New Roman" panose="02020603050405020304" pitchFamily="18" charset="0"/>
              </a:rPr>
              <a:t>BGĐ</a:t>
            </a:r>
            <a:r>
              <a:rPr lang="en-US" b="1" dirty="0">
                <a:solidFill>
                  <a:srgbClr val="000000"/>
                </a:solidFill>
                <a:latin typeface="Times New Roman" panose="02020603050405020304" pitchFamily="18" charset="0"/>
                <a:cs typeface="Times New Roman" panose="02020603050405020304" pitchFamily="18" charset="0"/>
              </a:rPr>
              <a:t>: </a:t>
            </a:r>
            <a:r>
              <a:rPr lang="vi-VN" sz="1800" b="0" i="1" u="none" strike="noStrike" dirty="0">
                <a:solidFill>
                  <a:srgbClr val="000000"/>
                </a:solidFill>
                <a:effectLst/>
                <a:latin typeface="Times New Roman" panose="02020603050405020304" pitchFamily="18" charset="0"/>
                <a:cs typeface="Times New Roman" panose="02020603050405020304" pitchFamily="18" charset="0"/>
              </a:rPr>
              <a:t>Sở </a:t>
            </a:r>
            <a:r>
              <a:rPr lang="en-US" sz="1800" b="0" i="1" u="none" strike="noStrike" dirty="0" err="1">
                <a:solidFill>
                  <a:srgbClr val="000000"/>
                </a:solidFill>
                <a:effectLst/>
                <a:latin typeface="Times New Roman" panose="02020603050405020304" pitchFamily="18" charset="0"/>
                <a:cs typeface="Times New Roman" panose="02020603050405020304" pitchFamily="18" charset="0"/>
              </a:rPr>
              <a:t>TNMT</a:t>
            </a:r>
            <a:endParaRPr lang="en-US" sz="1800" b="0" i="1" u="none" strike="noStrike" dirty="0">
              <a:solidFill>
                <a:srgbClr val="000000"/>
              </a:solidFill>
              <a:effectLst/>
              <a:latin typeface="Times New Roman" panose="02020603050405020304" pitchFamily="18" charset="0"/>
              <a:cs typeface="Times New Roman" panose="02020603050405020304" pitchFamily="18" charset="0"/>
            </a:endParaRPr>
          </a:p>
        </p:txBody>
      </p:sp>
      <p:grpSp>
        <p:nvGrpSpPr>
          <p:cNvPr id="15" name="Nhóm 14">
            <a:extLst>
              <a:ext uri="{FF2B5EF4-FFF2-40B4-BE49-F238E27FC236}">
                <a16:creationId xmlns:a16="http://schemas.microsoft.com/office/drawing/2014/main" id="{F3FEAE9C-5C5D-6E72-8353-7E3EC5AED23B}"/>
              </a:ext>
            </a:extLst>
          </p:cNvPr>
          <p:cNvGrpSpPr/>
          <p:nvPr/>
        </p:nvGrpSpPr>
        <p:grpSpPr>
          <a:xfrm>
            <a:off x="2009885" y="483406"/>
            <a:ext cx="9568971" cy="461010"/>
            <a:chOff x="2328862" y="483406"/>
            <a:chExt cx="9568971" cy="461010"/>
          </a:xfrm>
        </p:grpSpPr>
        <p:sp>
          <p:nvSpPr>
            <p:cNvPr id="11" name="Hình Bầu dục 10">
              <a:extLst>
                <a:ext uri="{FF2B5EF4-FFF2-40B4-BE49-F238E27FC236}">
                  <a16:creationId xmlns:a16="http://schemas.microsoft.com/office/drawing/2014/main" id="{337250B6-03DB-6D3C-3169-8D4B1869C77F}"/>
                </a:ext>
              </a:extLst>
            </p:cNvPr>
            <p:cNvSpPr/>
            <p:nvPr/>
          </p:nvSpPr>
          <p:spPr>
            <a:xfrm>
              <a:off x="2328862" y="487216"/>
              <a:ext cx="457200" cy="4572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Bầu dục 11">
              <a:extLst>
                <a:ext uri="{FF2B5EF4-FFF2-40B4-BE49-F238E27FC236}">
                  <a16:creationId xmlns:a16="http://schemas.microsoft.com/office/drawing/2014/main" id="{CAD54272-52E3-886D-1CF8-427A1B6FC259}"/>
                </a:ext>
              </a:extLst>
            </p:cNvPr>
            <p:cNvSpPr/>
            <p:nvPr/>
          </p:nvSpPr>
          <p:spPr>
            <a:xfrm>
              <a:off x="2458402" y="483406"/>
              <a:ext cx="27432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ình thoi 12">
              <a:extLst>
                <a:ext uri="{FF2B5EF4-FFF2-40B4-BE49-F238E27FC236}">
                  <a16:creationId xmlns:a16="http://schemas.microsoft.com/office/drawing/2014/main" id="{8B61453E-57E5-AB32-D50B-5CA25DBEFDE3}"/>
                </a:ext>
              </a:extLst>
            </p:cNvPr>
            <p:cNvSpPr/>
            <p:nvPr/>
          </p:nvSpPr>
          <p:spPr>
            <a:xfrm>
              <a:off x="2547937" y="487216"/>
              <a:ext cx="457200" cy="457200"/>
            </a:xfrm>
            <a:prstGeom prst="diamond">
              <a:avLst/>
            </a:prstGeom>
            <a:gradFill flip="none" rotWithShape="1">
              <a:gsLst>
                <a:gs pos="0">
                  <a:schemeClr val="bg1"/>
                </a:gs>
                <a:gs pos="100000">
                  <a:schemeClr val="accent4">
                    <a:lumMod val="5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anose="02020603050405020304" pitchFamily="18" charset="0"/>
                  <a:cs typeface="Times New Roman" panose="02020603050405020304" pitchFamily="18" charset="0"/>
                </a:rPr>
                <a:t>6</a:t>
              </a:r>
            </a:p>
          </p:txBody>
        </p:sp>
        <p:sp>
          <p:nvSpPr>
            <p:cNvPr id="14" name="Hình chữ nhật: Góc Tròn 13">
              <a:extLst>
                <a:ext uri="{FF2B5EF4-FFF2-40B4-BE49-F238E27FC236}">
                  <a16:creationId xmlns:a16="http://schemas.microsoft.com/office/drawing/2014/main" id="{618003D5-D209-32C1-94E1-B25D830DD350}"/>
                </a:ext>
              </a:extLst>
            </p:cNvPr>
            <p:cNvSpPr/>
            <p:nvPr/>
          </p:nvSpPr>
          <p:spPr>
            <a:xfrm>
              <a:off x="3005136" y="487216"/>
              <a:ext cx="8892697" cy="457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solidFill>
                    <a:srgbClr val="C00000"/>
                  </a:solidFill>
                  <a:latin typeface="Times New Roman" panose="02020603050405020304" pitchFamily="18" charset="0"/>
                  <a:cs typeface="Times New Roman" panose="02020603050405020304" pitchFamily="18" charset="0"/>
                </a:rPr>
                <a:t>Trình tự điều chỉnh bảng giá đất đối với trường hợp quy định tại khoản 1 Điều 257</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LĐĐ</a:t>
              </a:r>
              <a:endParaRPr lang="en-US"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4343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descr="Ảnh có chứa văn bản, ảnh chụp màn hình, trong nhà&#10;&#10;Mô tả được tạo tự động">
            <a:extLst>
              <a:ext uri="{FF2B5EF4-FFF2-40B4-BE49-F238E27FC236}">
                <a16:creationId xmlns:a16="http://schemas.microsoft.com/office/drawing/2014/main" id="{05D12007-F0C9-1C35-73BA-621EC49EEB4D}"/>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t="-1" b="47389"/>
          <a:stretch/>
        </p:blipFill>
        <p:spPr>
          <a:xfrm>
            <a:off x="0" y="2622646"/>
            <a:ext cx="12192000" cy="4297680"/>
          </a:xfrm>
          <a:prstGeom prst="rect">
            <a:avLst/>
          </a:prstGeom>
        </p:spPr>
      </p:pic>
      <p:sp>
        <p:nvSpPr>
          <p:cNvPr id="4" name="Hình tự do: Hình 3">
            <a:extLst>
              <a:ext uri="{FF2B5EF4-FFF2-40B4-BE49-F238E27FC236}">
                <a16:creationId xmlns:a16="http://schemas.microsoft.com/office/drawing/2014/main" id="{A1C2DD75-56B4-F4B4-0FDE-31B06EBD98C7}"/>
              </a:ext>
            </a:extLst>
          </p:cNvPr>
          <p:cNvSpPr/>
          <p:nvPr/>
        </p:nvSpPr>
        <p:spPr>
          <a:xfrm>
            <a:off x="1136377" y="991747"/>
            <a:ext cx="9843045" cy="1006897"/>
          </a:xfrm>
          <a:custGeom>
            <a:avLst/>
            <a:gdLst/>
            <a:ahLst/>
            <a:cxnLst/>
            <a:rect l="l" t="t" r="r" b="b"/>
            <a:pathLst>
              <a:path w="9843045" h="1006897">
                <a:moveTo>
                  <a:pt x="7431137" y="881435"/>
                </a:moveTo>
                <a:lnTo>
                  <a:pt x="7556599" y="881435"/>
                </a:lnTo>
                <a:lnTo>
                  <a:pt x="7556599" y="1006897"/>
                </a:lnTo>
                <a:lnTo>
                  <a:pt x="7431137" y="1006897"/>
                </a:lnTo>
                <a:close/>
                <a:moveTo>
                  <a:pt x="724644" y="881435"/>
                </a:moveTo>
                <a:lnTo>
                  <a:pt x="850106" y="881435"/>
                </a:lnTo>
                <a:lnTo>
                  <a:pt x="850106" y="1006897"/>
                </a:lnTo>
                <a:lnTo>
                  <a:pt x="724644" y="1006897"/>
                </a:lnTo>
                <a:close/>
                <a:moveTo>
                  <a:pt x="5353794" y="326009"/>
                </a:moveTo>
                <a:lnTo>
                  <a:pt x="5265390" y="568896"/>
                </a:lnTo>
                <a:lnTo>
                  <a:pt x="5443984" y="568896"/>
                </a:lnTo>
                <a:close/>
                <a:moveTo>
                  <a:pt x="3782169" y="326009"/>
                </a:moveTo>
                <a:lnTo>
                  <a:pt x="3693765" y="568896"/>
                </a:lnTo>
                <a:lnTo>
                  <a:pt x="3872359" y="568896"/>
                </a:lnTo>
                <a:close/>
                <a:moveTo>
                  <a:pt x="4571553" y="284039"/>
                </a:moveTo>
                <a:lnTo>
                  <a:pt x="4571553" y="459061"/>
                </a:lnTo>
                <a:lnTo>
                  <a:pt x="4711749" y="459061"/>
                </a:lnTo>
                <a:lnTo>
                  <a:pt x="4711749" y="542107"/>
                </a:lnTo>
                <a:lnTo>
                  <a:pt x="4571553" y="542107"/>
                </a:lnTo>
                <a:lnTo>
                  <a:pt x="4571553" y="717576"/>
                </a:lnTo>
                <a:lnTo>
                  <a:pt x="4670673" y="717576"/>
                </a:lnTo>
                <a:cubicBezTo>
                  <a:pt x="4714428" y="717576"/>
                  <a:pt x="4745980" y="714004"/>
                  <a:pt x="4765328" y="706860"/>
                </a:cubicBezTo>
                <a:cubicBezTo>
                  <a:pt x="4790926" y="697930"/>
                  <a:pt x="4810422" y="681559"/>
                  <a:pt x="4823817" y="657747"/>
                </a:cubicBezTo>
                <a:cubicBezTo>
                  <a:pt x="4842569" y="624111"/>
                  <a:pt x="4851945" y="572766"/>
                  <a:pt x="4851945" y="503709"/>
                </a:cubicBezTo>
                <a:cubicBezTo>
                  <a:pt x="4851945" y="454596"/>
                  <a:pt x="4848001" y="416719"/>
                  <a:pt x="4840113" y="390079"/>
                </a:cubicBezTo>
                <a:cubicBezTo>
                  <a:pt x="4832226" y="363439"/>
                  <a:pt x="4820617" y="341933"/>
                  <a:pt x="4805288" y="325562"/>
                </a:cubicBezTo>
                <a:cubicBezTo>
                  <a:pt x="4789958" y="309191"/>
                  <a:pt x="4769941" y="297731"/>
                  <a:pt x="4745236" y="291183"/>
                </a:cubicBezTo>
                <a:cubicBezTo>
                  <a:pt x="4726186" y="286420"/>
                  <a:pt x="4688235" y="284039"/>
                  <a:pt x="4631382" y="284039"/>
                </a:cubicBezTo>
                <a:close/>
                <a:moveTo>
                  <a:pt x="199579" y="284039"/>
                </a:moveTo>
                <a:lnTo>
                  <a:pt x="199579" y="459061"/>
                </a:lnTo>
                <a:lnTo>
                  <a:pt x="339775" y="459061"/>
                </a:lnTo>
                <a:lnTo>
                  <a:pt x="339775" y="542107"/>
                </a:lnTo>
                <a:lnTo>
                  <a:pt x="199579" y="542107"/>
                </a:lnTo>
                <a:lnTo>
                  <a:pt x="199579" y="717576"/>
                </a:lnTo>
                <a:lnTo>
                  <a:pt x="298698" y="717576"/>
                </a:lnTo>
                <a:cubicBezTo>
                  <a:pt x="342454" y="717576"/>
                  <a:pt x="374005" y="714004"/>
                  <a:pt x="393353" y="706860"/>
                </a:cubicBezTo>
                <a:cubicBezTo>
                  <a:pt x="418951" y="697930"/>
                  <a:pt x="438448" y="681559"/>
                  <a:pt x="451842" y="657747"/>
                </a:cubicBezTo>
                <a:cubicBezTo>
                  <a:pt x="470595" y="624111"/>
                  <a:pt x="479971" y="572766"/>
                  <a:pt x="479971" y="503709"/>
                </a:cubicBezTo>
                <a:cubicBezTo>
                  <a:pt x="479971" y="454596"/>
                  <a:pt x="476027" y="416719"/>
                  <a:pt x="468139" y="390079"/>
                </a:cubicBezTo>
                <a:cubicBezTo>
                  <a:pt x="460251" y="363439"/>
                  <a:pt x="448643" y="341933"/>
                  <a:pt x="433313" y="325562"/>
                </a:cubicBezTo>
                <a:cubicBezTo>
                  <a:pt x="417984" y="309191"/>
                  <a:pt x="397967" y="297731"/>
                  <a:pt x="373261" y="291183"/>
                </a:cubicBezTo>
                <a:cubicBezTo>
                  <a:pt x="354211" y="286420"/>
                  <a:pt x="316260" y="284039"/>
                  <a:pt x="259408" y="284039"/>
                </a:cubicBezTo>
                <a:close/>
                <a:moveTo>
                  <a:pt x="9345215" y="173311"/>
                </a:moveTo>
                <a:lnTo>
                  <a:pt x="9830543" y="173311"/>
                </a:lnTo>
                <a:lnTo>
                  <a:pt x="9830543" y="284039"/>
                </a:lnTo>
                <a:lnTo>
                  <a:pt x="9477374" y="284039"/>
                </a:lnTo>
                <a:lnTo>
                  <a:pt x="9477374" y="429147"/>
                </a:lnTo>
                <a:lnTo>
                  <a:pt x="9805987" y="429147"/>
                </a:lnTo>
                <a:lnTo>
                  <a:pt x="9805987" y="539428"/>
                </a:lnTo>
                <a:lnTo>
                  <a:pt x="9477374" y="539428"/>
                </a:lnTo>
                <a:lnTo>
                  <a:pt x="9477374" y="717575"/>
                </a:lnTo>
                <a:lnTo>
                  <a:pt x="9843045" y="717575"/>
                </a:lnTo>
                <a:lnTo>
                  <a:pt x="9843045" y="827857"/>
                </a:lnTo>
                <a:lnTo>
                  <a:pt x="9345215" y="827857"/>
                </a:lnTo>
                <a:close/>
                <a:moveTo>
                  <a:pt x="8688436" y="173311"/>
                </a:moveTo>
                <a:lnTo>
                  <a:pt x="8820596" y="173311"/>
                </a:lnTo>
                <a:lnTo>
                  <a:pt x="8820596" y="430933"/>
                </a:lnTo>
                <a:lnTo>
                  <a:pt x="9079557" y="430933"/>
                </a:lnTo>
                <a:lnTo>
                  <a:pt x="9079557" y="173311"/>
                </a:lnTo>
                <a:lnTo>
                  <a:pt x="9211716" y="173311"/>
                </a:lnTo>
                <a:lnTo>
                  <a:pt x="9211716" y="827857"/>
                </a:lnTo>
                <a:lnTo>
                  <a:pt x="9079557" y="827857"/>
                </a:lnTo>
                <a:lnTo>
                  <a:pt x="9079557" y="541661"/>
                </a:lnTo>
                <a:lnTo>
                  <a:pt x="8820596" y="541661"/>
                </a:lnTo>
                <a:lnTo>
                  <a:pt x="8820596" y="827857"/>
                </a:lnTo>
                <a:lnTo>
                  <a:pt x="8688436" y="827857"/>
                </a:lnTo>
                <a:close/>
                <a:moveTo>
                  <a:pt x="8098184" y="173311"/>
                </a:moveTo>
                <a:lnTo>
                  <a:pt x="8618338" y="173311"/>
                </a:lnTo>
                <a:lnTo>
                  <a:pt x="8618338" y="284039"/>
                </a:lnTo>
                <a:lnTo>
                  <a:pt x="8424564" y="284039"/>
                </a:lnTo>
                <a:lnTo>
                  <a:pt x="8424564" y="827857"/>
                </a:lnTo>
                <a:lnTo>
                  <a:pt x="8292405" y="827857"/>
                </a:lnTo>
                <a:lnTo>
                  <a:pt x="8292405" y="284039"/>
                </a:lnTo>
                <a:lnTo>
                  <a:pt x="8098184" y="284039"/>
                </a:lnTo>
                <a:close/>
                <a:moveTo>
                  <a:pt x="7229772" y="173311"/>
                </a:moveTo>
                <a:lnTo>
                  <a:pt x="7361931" y="173311"/>
                </a:lnTo>
                <a:lnTo>
                  <a:pt x="7361931" y="527820"/>
                </a:lnTo>
                <a:cubicBezTo>
                  <a:pt x="7361931" y="584077"/>
                  <a:pt x="7363569" y="620540"/>
                  <a:pt x="7366843" y="637208"/>
                </a:cubicBezTo>
                <a:cubicBezTo>
                  <a:pt x="7372498" y="663997"/>
                  <a:pt x="7385967" y="685503"/>
                  <a:pt x="7407249" y="701725"/>
                </a:cubicBezTo>
                <a:cubicBezTo>
                  <a:pt x="7428532" y="717948"/>
                  <a:pt x="7457628" y="726059"/>
                  <a:pt x="7494537" y="726059"/>
                </a:cubicBezTo>
                <a:cubicBezTo>
                  <a:pt x="7532042" y="726059"/>
                  <a:pt x="7560319" y="718394"/>
                  <a:pt x="7579369" y="703065"/>
                </a:cubicBezTo>
                <a:cubicBezTo>
                  <a:pt x="7598419" y="687736"/>
                  <a:pt x="7609879" y="668909"/>
                  <a:pt x="7613749" y="646585"/>
                </a:cubicBezTo>
                <a:cubicBezTo>
                  <a:pt x="7617618" y="624260"/>
                  <a:pt x="7619553" y="587202"/>
                  <a:pt x="7619553" y="535410"/>
                </a:cubicBezTo>
                <a:lnTo>
                  <a:pt x="7619553" y="173311"/>
                </a:lnTo>
                <a:lnTo>
                  <a:pt x="7751712" y="173311"/>
                </a:lnTo>
                <a:lnTo>
                  <a:pt x="7751712" y="517104"/>
                </a:lnTo>
                <a:cubicBezTo>
                  <a:pt x="7751712" y="595685"/>
                  <a:pt x="7748141" y="651198"/>
                  <a:pt x="7740997" y="683643"/>
                </a:cubicBezTo>
                <a:cubicBezTo>
                  <a:pt x="7733853" y="716087"/>
                  <a:pt x="7720681" y="743472"/>
                  <a:pt x="7701483" y="765796"/>
                </a:cubicBezTo>
                <a:cubicBezTo>
                  <a:pt x="7682284" y="788120"/>
                  <a:pt x="7656611" y="805905"/>
                  <a:pt x="7624464" y="819151"/>
                </a:cubicBezTo>
                <a:cubicBezTo>
                  <a:pt x="7592317" y="832396"/>
                  <a:pt x="7550348" y="839019"/>
                  <a:pt x="7498555" y="839019"/>
                </a:cubicBezTo>
                <a:cubicBezTo>
                  <a:pt x="7436048" y="839019"/>
                  <a:pt x="7388646" y="831801"/>
                  <a:pt x="7356351" y="817365"/>
                </a:cubicBezTo>
                <a:cubicBezTo>
                  <a:pt x="7324055" y="802928"/>
                  <a:pt x="7298531" y="784176"/>
                  <a:pt x="7279778" y="761108"/>
                </a:cubicBezTo>
                <a:cubicBezTo>
                  <a:pt x="7261026" y="738039"/>
                  <a:pt x="7248673" y="713855"/>
                  <a:pt x="7242720" y="688554"/>
                </a:cubicBezTo>
                <a:cubicBezTo>
                  <a:pt x="7234088" y="651049"/>
                  <a:pt x="7229772" y="595685"/>
                  <a:pt x="7229772" y="522462"/>
                </a:cubicBezTo>
                <a:close/>
                <a:moveTo>
                  <a:pt x="5688359" y="173311"/>
                </a:moveTo>
                <a:lnTo>
                  <a:pt x="6208514" y="173311"/>
                </a:lnTo>
                <a:lnTo>
                  <a:pt x="6208514" y="284039"/>
                </a:lnTo>
                <a:lnTo>
                  <a:pt x="6014739" y="284039"/>
                </a:lnTo>
                <a:lnTo>
                  <a:pt x="6014739" y="827857"/>
                </a:lnTo>
                <a:lnTo>
                  <a:pt x="5882580" y="827857"/>
                </a:lnTo>
                <a:lnTo>
                  <a:pt x="5882580" y="284039"/>
                </a:lnTo>
                <a:lnTo>
                  <a:pt x="5688359" y="284039"/>
                </a:lnTo>
                <a:close/>
                <a:moveTo>
                  <a:pt x="5285482" y="173311"/>
                </a:moveTo>
                <a:lnTo>
                  <a:pt x="5425231" y="173311"/>
                </a:lnTo>
                <a:lnTo>
                  <a:pt x="5687318" y="827857"/>
                </a:lnTo>
                <a:lnTo>
                  <a:pt x="5543550" y="827857"/>
                </a:lnTo>
                <a:lnTo>
                  <a:pt x="5486400" y="679178"/>
                </a:lnTo>
                <a:lnTo>
                  <a:pt x="5224760" y="679178"/>
                </a:lnTo>
                <a:lnTo>
                  <a:pt x="5170735" y="827857"/>
                </a:lnTo>
                <a:lnTo>
                  <a:pt x="5030539" y="827857"/>
                </a:lnTo>
                <a:close/>
                <a:moveTo>
                  <a:pt x="4439841" y="173311"/>
                </a:moveTo>
                <a:lnTo>
                  <a:pt x="4680942" y="173311"/>
                </a:lnTo>
                <a:cubicBezTo>
                  <a:pt x="4736306" y="173311"/>
                  <a:pt x="4778276" y="177627"/>
                  <a:pt x="4806850" y="186259"/>
                </a:cubicBezTo>
                <a:cubicBezTo>
                  <a:pt x="4845546" y="197868"/>
                  <a:pt x="4878586" y="218332"/>
                  <a:pt x="4905970" y="247651"/>
                </a:cubicBezTo>
                <a:cubicBezTo>
                  <a:pt x="4933354" y="276970"/>
                  <a:pt x="4953967" y="312465"/>
                  <a:pt x="4967808" y="354137"/>
                </a:cubicBezTo>
                <a:cubicBezTo>
                  <a:pt x="4981649" y="395809"/>
                  <a:pt x="4988569" y="447304"/>
                  <a:pt x="4988569" y="508621"/>
                </a:cubicBezTo>
                <a:cubicBezTo>
                  <a:pt x="4988569" y="562497"/>
                  <a:pt x="4980905" y="611089"/>
                  <a:pt x="4965576" y="654398"/>
                </a:cubicBezTo>
                <a:cubicBezTo>
                  <a:pt x="4950246" y="697707"/>
                  <a:pt x="4927699" y="733798"/>
                  <a:pt x="4897933" y="762670"/>
                </a:cubicBezTo>
                <a:cubicBezTo>
                  <a:pt x="4875014" y="784399"/>
                  <a:pt x="4844206" y="801515"/>
                  <a:pt x="4805511" y="814016"/>
                </a:cubicBezTo>
                <a:cubicBezTo>
                  <a:pt x="4776341" y="823244"/>
                  <a:pt x="4737199" y="827857"/>
                  <a:pt x="4688086" y="827857"/>
                </a:cubicBezTo>
                <a:lnTo>
                  <a:pt x="4439841" y="827857"/>
                </a:lnTo>
                <a:lnTo>
                  <a:pt x="4439841" y="542107"/>
                </a:lnTo>
                <a:lnTo>
                  <a:pt x="4371975" y="542107"/>
                </a:lnTo>
                <a:lnTo>
                  <a:pt x="4371975" y="459061"/>
                </a:lnTo>
                <a:lnTo>
                  <a:pt x="4439841" y="459061"/>
                </a:lnTo>
                <a:close/>
                <a:moveTo>
                  <a:pt x="3713857" y="173311"/>
                </a:moveTo>
                <a:lnTo>
                  <a:pt x="3853606" y="173311"/>
                </a:lnTo>
                <a:lnTo>
                  <a:pt x="4115693" y="827857"/>
                </a:lnTo>
                <a:lnTo>
                  <a:pt x="3971925" y="827857"/>
                </a:lnTo>
                <a:lnTo>
                  <a:pt x="3914775" y="679178"/>
                </a:lnTo>
                <a:lnTo>
                  <a:pt x="3653135" y="679178"/>
                </a:lnTo>
                <a:lnTo>
                  <a:pt x="3599110" y="827857"/>
                </a:lnTo>
                <a:lnTo>
                  <a:pt x="3458914" y="827857"/>
                </a:lnTo>
                <a:close/>
                <a:moveTo>
                  <a:pt x="3264247" y="173311"/>
                </a:moveTo>
                <a:lnTo>
                  <a:pt x="3396406" y="173311"/>
                </a:lnTo>
                <a:lnTo>
                  <a:pt x="3396406" y="827857"/>
                </a:lnTo>
                <a:lnTo>
                  <a:pt x="3264247" y="827857"/>
                </a:lnTo>
                <a:close/>
                <a:moveTo>
                  <a:pt x="1639937" y="173311"/>
                </a:moveTo>
                <a:lnTo>
                  <a:pt x="1772097" y="173311"/>
                </a:lnTo>
                <a:lnTo>
                  <a:pt x="1772097" y="430933"/>
                </a:lnTo>
                <a:lnTo>
                  <a:pt x="2031058" y="430933"/>
                </a:lnTo>
                <a:lnTo>
                  <a:pt x="2031058" y="173311"/>
                </a:lnTo>
                <a:lnTo>
                  <a:pt x="2163217" y="173311"/>
                </a:lnTo>
                <a:lnTo>
                  <a:pt x="2163217" y="827857"/>
                </a:lnTo>
                <a:lnTo>
                  <a:pt x="2031058" y="827857"/>
                </a:lnTo>
                <a:lnTo>
                  <a:pt x="2031058" y="541661"/>
                </a:lnTo>
                <a:lnTo>
                  <a:pt x="1772097" y="541661"/>
                </a:lnTo>
                <a:lnTo>
                  <a:pt x="1772097" y="827857"/>
                </a:lnTo>
                <a:lnTo>
                  <a:pt x="1639937" y="827857"/>
                </a:lnTo>
                <a:close/>
                <a:moveTo>
                  <a:pt x="983605" y="173311"/>
                </a:moveTo>
                <a:lnTo>
                  <a:pt x="1112193" y="173311"/>
                </a:lnTo>
                <a:lnTo>
                  <a:pt x="1380083" y="610419"/>
                </a:lnTo>
                <a:lnTo>
                  <a:pt x="1380083" y="173311"/>
                </a:lnTo>
                <a:lnTo>
                  <a:pt x="1502867" y="173311"/>
                </a:lnTo>
                <a:lnTo>
                  <a:pt x="1502867" y="827857"/>
                </a:lnTo>
                <a:lnTo>
                  <a:pt x="1370261" y="827857"/>
                </a:lnTo>
                <a:lnTo>
                  <a:pt x="1106389" y="401018"/>
                </a:lnTo>
                <a:lnTo>
                  <a:pt x="1106389" y="827857"/>
                </a:lnTo>
                <a:lnTo>
                  <a:pt x="983605" y="827857"/>
                </a:lnTo>
                <a:close/>
                <a:moveTo>
                  <a:pt x="721073" y="173311"/>
                </a:moveTo>
                <a:lnTo>
                  <a:pt x="853232" y="173311"/>
                </a:lnTo>
                <a:lnTo>
                  <a:pt x="853232" y="827857"/>
                </a:lnTo>
                <a:lnTo>
                  <a:pt x="721073" y="827857"/>
                </a:lnTo>
                <a:close/>
                <a:moveTo>
                  <a:pt x="67866" y="173311"/>
                </a:moveTo>
                <a:lnTo>
                  <a:pt x="308967" y="173311"/>
                </a:lnTo>
                <a:cubicBezTo>
                  <a:pt x="364331" y="173311"/>
                  <a:pt x="406301" y="177627"/>
                  <a:pt x="434876" y="186259"/>
                </a:cubicBezTo>
                <a:cubicBezTo>
                  <a:pt x="473572" y="197868"/>
                  <a:pt x="506611" y="218332"/>
                  <a:pt x="533996" y="247651"/>
                </a:cubicBezTo>
                <a:cubicBezTo>
                  <a:pt x="561380" y="276970"/>
                  <a:pt x="581993" y="312465"/>
                  <a:pt x="595834" y="354137"/>
                </a:cubicBezTo>
                <a:cubicBezTo>
                  <a:pt x="609675" y="395809"/>
                  <a:pt x="616595" y="447304"/>
                  <a:pt x="616595" y="508621"/>
                </a:cubicBezTo>
                <a:cubicBezTo>
                  <a:pt x="616595" y="562497"/>
                  <a:pt x="608930" y="611089"/>
                  <a:pt x="593601" y="654398"/>
                </a:cubicBezTo>
                <a:cubicBezTo>
                  <a:pt x="578272" y="697707"/>
                  <a:pt x="555724" y="733798"/>
                  <a:pt x="525959" y="762670"/>
                </a:cubicBezTo>
                <a:cubicBezTo>
                  <a:pt x="503039" y="784399"/>
                  <a:pt x="472232" y="801515"/>
                  <a:pt x="433537" y="814016"/>
                </a:cubicBezTo>
                <a:cubicBezTo>
                  <a:pt x="404366" y="823244"/>
                  <a:pt x="365224" y="827857"/>
                  <a:pt x="316111" y="827857"/>
                </a:cubicBezTo>
                <a:lnTo>
                  <a:pt x="67866" y="827857"/>
                </a:lnTo>
                <a:lnTo>
                  <a:pt x="67866" y="542107"/>
                </a:lnTo>
                <a:lnTo>
                  <a:pt x="0" y="542107"/>
                </a:lnTo>
                <a:lnTo>
                  <a:pt x="0" y="459061"/>
                </a:lnTo>
                <a:lnTo>
                  <a:pt x="67866" y="459061"/>
                </a:lnTo>
                <a:close/>
                <a:moveTo>
                  <a:pt x="6856511" y="162149"/>
                </a:moveTo>
                <a:cubicBezTo>
                  <a:pt x="6936581" y="162149"/>
                  <a:pt x="7001619" y="185813"/>
                  <a:pt x="7051625" y="233140"/>
                </a:cubicBezTo>
                <a:cubicBezTo>
                  <a:pt x="7081391" y="261120"/>
                  <a:pt x="7103715" y="301303"/>
                  <a:pt x="7118598" y="353691"/>
                </a:cubicBezTo>
                <a:lnTo>
                  <a:pt x="6987778" y="384945"/>
                </a:lnTo>
                <a:cubicBezTo>
                  <a:pt x="6980039" y="351012"/>
                  <a:pt x="6963891" y="324223"/>
                  <a:pt x="6939334" y="304577"/>
                </a:cubicBezTo>
                <a:cubicBezTo>
                  <a:pt x="6914777" y="284932"/>
                  <a:pt x="6884937" y="275110"/>
                  <a:pt x="6849814" y="275110"/>
                </a:cubicBezTo>
                <a:cubicBezTo>
                  <a:pt x="6801296" y="275110"/>
                  <a:pt x="6761931" y="292522"/>
                  <a:pt x="6731719" y="327348"/>
                </a:cubicBezTo>
                <a:cubicBezTo>
                  <a:pt x="6701507" y="362174"/>
                  <a:pt x="6686401" y="418580"/>
                  <a:pt x="6686401" y="496566"/>
                </a:cubicBezTo>
                <a:cubicBezTo>
                  <a:pt x="6686401" y="579314"/>
                  <a:pt x="6701284" y="638250"/>
                  <a:pt x="6731049" y="673374"/>
                </a:cubicBezTo>
                <a:cubicBezTo>
                  <a:pt x="6760815" y="708497"/>
                  <a:pt x="6799510" y="726059"/>
                  <a:pt x="6847135" y="726059"/>
                </a:cubicBezTo>
                <a:cubicBezTo>
                  <a:pt x="6882259" y="726059"/>
                  <a:pt x="6912471" y="714897"/>
                  <a:pt x="6937771" y="692572"/>
                </a:cubicBezTo>
                <a:cubicBezTo>
                  <a:pt x="6963072" y="670248"/>
                  <a:pt x="6981229" y="635125"/>
                  <a:pt x="6992243" y="587202"/>
                </a:cubicBezTo>
                <a:lnTo>
                  <a:pt x="7120384" y="627832"/>
                </a:lnTo>
                <a:cubicBezTo>
                  <a:pt x="7100738" y="699270"/>
                  <a:pt x="7068070" y="752327"/>
                  <a:pt x="7022380" y="787004"/>
                </a:cubicBezTo>
                <a:cubicBezTo>
                  <a:pt x="6976690" y="821681"/>
                  <a:pt x="6918721" y="839019"/>
                  <a:pt x="6848475" y="839019"/>
                </a:cubicBezTo>
                <a:cubicBezTo>
                  <a:pt x="6761559" y="839019"/>
                  <a:pt x="6690121" y="809328"/>
                  <a:pt x="6634162" y="749946"/>
                </a:cubicBezTo>
                <a:cubicBezTo>
                  <a:pt x="6578203" y="690563"/>
                  <a:pt x="6550223" y="609377"/>
                  <a:pt x="6550223" y="506388"/>
                </a:cubicBezTo>
                <a:cubicBezTo>
                  <a:pt x="6550223" y="397446"/>
                  <a:pt x="6578352" y="312837"/>
                  <a:pt x="6634609" y="252562"/>
                </a:cubicBezTo>
                <a:cubicBezTo>
                  <a:pt x="6690866" y="192287"/>
                  <a:pt x="6764833" y="162149"/>
                  <a:pt x="6856511" y="162149"/>
                </a:cubicBezTo>
                <a:close/>
                <a:moveTo>
                  <a:pt x="2856161" y="162149"/>
                </a:moveTo>
                <a:cubicBezTo>
                  <a:pt x="2937421" y="162149"/>
                  <a:pt x="3000896" y="179190"/>
                  <a:pt x="3046586" y="213271"/>
                </a:cubicBezTo>
                <a:cubicBezTo>
                  <a:pt x="3092276" y="247353"/>
                  <a:pt x="3121670" y="294457"/>
                  <a:pt x="3134767" y="354584"/>
                </a:cubicBezTo>
                <a:lnTo>
                  <a:pt x="3003501" y="379140"/>
                </a:lnTo>
                <a:cubicBezTo>
                  <a:pt x="2994274" y="346993"/>
                  <a:pt x="2976935" y="321618"/>
                  <a:pt x="2951485" y="303015"/>
                </a:cubicBezTo>
                <a:cubicBezTo>
                  <a:pt x="2926036" y="284411"/>
                  <a:pt x="2894260" y="275110"/>
                  <a:pt x="2856161" y="275110"/>
                </a:cubicBezTo>
                <a:cubicBezTo>
                  <a:pt x="2798415" y="275110"/>
                  <a:pt x="2752502" y="293415"/>
                  <a:pt x="2718421" y="330027"/>
                </a:cubicBezTo>
                <a:cubicBezTo>
                  <a:pt x="2684338" y="366639"/>
                  <a:pt x="2667298" y="420961"/>
                  <a:pt x="2667298" y="492994"/>
                </a:cubicBezTo>
                <a:cubicBezTo>
                  <a:pt x="2667298" y="570682"/>
                  <a:pt x="2684562" y="628948"/>
                  <a:pt x="2719090" y="667793"/>
                </a:cubicBezTo>
                <a:cubicBezTo>
                  <a:pt x="2753618" y="706637"/>
                  <a:pt x="2798862" y="726059"/>
                  <a:pt x="2854822" y="726059"/>
                </a:cubicBezTo>
                <a:cubicBezTo>
                  <a:pt x="2882503" y="726059"/>
                  <a:pt x="2910260" y="720627"/>
                  <a:pt x="2938090" y="709762"/>
                </a:cubicBezTo>
                <a:cubicBezTo>
                  <a:pt x="2965922" y="698898"/>
                  <a:pt x="2989808" y="685726"/>
                  <a:pt x="3009751" y="670248"/>
                </a:cubicBezTo>
                <a:lnTo>
                  <a:pt x="3009751" y="587202"/>
                </a:lnTo>
                <a:lnTo>
                  <a:pt x="2858393" y="587202"/>
                </a:lnTo>
                <a:lnTo>
                  <a:pt x="2858393" y="476920"/>
                </a:lnTo>
                <a:lnTo>
                  <a:pt x="3143250" y="476920"/>
                </a:lnTo>
                <a:lnTo>
                  <a:pt x="3143250" y="737667"/>
                </a:lnTo>
                <a:cubicBezTo>
                  <a:pt x="3115568" y="764456"/>
                  <a:pt x="3075459" y="788046"/>
                  <a:pt x="3022923" y="808435"/>
                </a:cubicBezTo>
                <a:cubicBezTo>
                  <a:pt x="2970386" y="828825"/>
                  <a:pt x="2917181" y="839019"/>
                  <a:pt x="2863305" y="839019"/>
                </a:cubicBezTo>
                <a:cubicBezTo>
                  <a:pt x="2794844" y="839019"/>
                  <a:pt x="2735164" y="824657"/>
                  <a:pt x="2684265" y="795934"/>
                </a:cubicBezTo>
                <a:cubicBezTo>
                  <a:pt x="2633365" y="767210"/>
                  <a:pt x="2595116" y="726133"/>
                  <a:pt x="2569518" y="672704"/>
                </a:cubicBezTo>
                <a:cubicBezTo>
                  <a:pt x="2543919" y="619275"/>
                  <a:pt x="2531120" y="561157"/>
                  <a:pt x="2531120" y="498352"/>
                </a:cubicBezTo>
                <a:cubicBezTo>
                  <a:pt x="2531120" y="430188"/>
                  <a:pt x="2545408" y="369615"/>
                  <a:pt x="2573983" y="316633"/>
                </a:cubicBezTo>
                <a:cubicBezTo>
                  <a:pt x="2602558" y="263650"/>
                  <a:pt x="2644378" y="223020"/>
                  <a:pt x="2699445" y="194742"/>
                </a:cubicBezTo>
                <a:cubicBezTo>
                  <a:pt x="2741415" y="173013"/>
                  <a:pt x="2793653" y="162149"/>
                  <a:pt x="2856161" y="162149"/>
                </a:cubicBezTo>
                <a:close/>
                <a:moveTo>
                  <a:pt x="9561760" y="92944"/>
                </a:moveTo>
                <a:lnTo>
                  <a:pt x="9641234" y="92944"/>
                </a:lnTo>
                <a:lnTo>
                  <a:pt x="9738568" y="150987"/>
                </a:lnTo>
                <a:lnTo>
                  <a:pt x="9650610" y="150987"/>
                </a:lnTo>
                <a:lnTo>
                  <a:pt x="9601497" y="117947"/>
                </a:lnTo>
                <a:lnTo>
                  <a:pt x="9552384" y="150987"/>
                </a:lnTo>
                <a:lnTo>
                  <a:pt x="9464426" y="150987"/>
                </a:lnTo>
                <a:close/>
                <a:moveTo>
                  <a:pt x="5313610" y="92944"/>
                </a:moveTo>
                <a:lnTo>
                  <a:pt x="5393084" y="92944"/>
                </a:lnTo>
                <a:lnTo>
                  <a:pt x="5490418" y="150987"/>
                </a:lnTo>
                <a:lnTo>
                  <a:pt x="5402461" y="150987"/>
                </a:lnTo>
                <a:lnTo>
                  <a:pt x="5353347" y="117947"/>
                </a:lnTo>
                <a:lnTo>
                  <a:pt x="5304234" y="150987"/>
                </a:lnTo>
                <a:lnTo>
                  <a:pt x="5216277" y="150987"/>
                </a:lnTo>
                <a:close/>
                <a:moveTo>
                  <a:pt x="5353347" y="4986"/>
                </a:moveTo>
                <a:lnTo>
                  <a:pt x="5493990" y="4986"/>
                </a:lnTo>
                <a:lnTo>
                  <a:pt x="5378797" y="77763"/>
                </a:lnTo>
                <a:lnTo>
                  <a:pt x="5299323" y="77763"/>
                </a:lnTo>
                <a:close/>
                <a:moveTo>
                  <a:pt x="3767882" y="2308"/>
                </a:moveTo>
                <a:lnTo>
                  <a:pt x="3908524" y="2308"/>
                </a:lnTo>
                <a:lnTo>
                  <a:pt x="3785741" y="135806"/>
                </a:lnTo>
                <a:lnTo>
                  <a:pt x="3706267" y="135806"/>
                </a:lnTo>
                <a:close/>
                <a:moveTo>
                  <a:pt x="9580959" y="75"/>
                </a:moveTo>
                <a:cubicBezTo>
                  <a:pt x="9658945" y="373"/>
                  <a:pt x="9698682" y="10791"/>
                  <a:pt x="9700170" y="31329"/>
                </a:cubicBezTo>
                <a:cubicBezTo>
                  <a:pt x="9701063" y="51570"/>
                  <a:pt x="9675911" y="65113"/>
                  <a:pt x="9624714" y="71959"/>
                </a:cubicBezTo>
                <a:lnTo>
                  <a:pt x="9624714" y="77763"/>
                </a:lnTo>
                <a:lnTo>
                  <a:pt x="9583191" y="77763"/>
                </a:lnTo>
                <a:lnTo>
                  <a:pt x="9583191" y="58118"/>
                </a:lnTo>
                <a:cubicBezTo>
                  <a:pt x="9594800" y="57523"/>
                  <a:pt x="9603283" y="56630"/>
                  <a:pt x="9608641" y="55439"/>
                </a:cubicBezTo>
                <a:cubicBezTo>
                  <a:pt x="9623226" y="52165"/>
                  <a:pt x="9630667" y="47998"/>
                  <a:pt x="9630965" y="42938"/>
                </a:cubicBezTo>
                <a:cubicBezTo>
                  <a:pt x="9631263" y="39068"/>
                  <a:pt x="9627393" y="35794"/>
                  <a:pt x="9619356" y="33115"/>
                </a:cubicBezTo>
                <a:cubicBezTo>
                  <a:pt x="9607748" y="29245"/>
                  <a:pt x="9589442" y="27311"/>
                  <a:pt x="9564439" y="27311"/>
                </a:cubicBezTo>
                <a:cubicBezTo>
                  <a:pt x="9562058" y="27311"/>
                  <a:pt x="9556551" y="27832"/>
                  <a:pt x="9547919" y="28873"/>
                </a:cubicBezTo>
                <a:cubicBezTo>
                  <a:pt x="9539287" y="29915"/>
                  <a:pt x="9531994" y="30585"/>
                  <a:pt x="9526041" y="30882"/>
                </a:cubicBezTo>
                <a:lnTo>
                  <a:pt x="9521130" y="1861"/>
                </a:lnTo>
                <a:cubicBezTo>
                  <a:pt x="9531845" y="373"/>
                  <a:pt x="9551788" y="-223"/>
                  <a:pt x="9580959" y="75"/>
                </a:cubicBezTo>
                <a:close/>
              </a:path>
            </a:pathLst>
          </a:custGeom>
          <a:blipFill>
            <a:blip r:embed="rId3">
              <a:alphaModFix amt="72000"/>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Hộp Văn bản 6">
            <a:extLst>
              <a:ext uri="{FF2B5EF4-FFF2-40B4-BE49-F238E27FC236}">
                <a16:creationId xmlns:a16="http://schemas.microsoft.com/office/drawing/2014/main" id="{D5C0B65E-792F-C5A5-19D7-CCA6A4197A1F}"/>
              </a:ext>
            </a:extLst>
          </p:cNvPr>
          <p:cNvSpPr txBox="1"/>
          <p:nvPr/>
        </p:nvSpPr>
        <p:spPr>
          <a:xfrm>
            <a:off x="860155" y="2863753"/>
            <a:ext cx="1371600" cy="2308324"/>
          </a:xfrm>
          <a:prstGeom prst="rect">
            <a:avLst/>
          </a:prstGeom>
          <a:solidFill>
            <a:schemeClr val="bg1">
              <a:alpha val="75000"/>
            </a:schemeClr>
          </a:solidFill>
          <a:ln>
            <a:solidFill>
              <a:schemeClr val="accent4">
                <a:lumMod val="50000"/>
              </a:schemeClr>
            </a:solidFill>
          </a:ln>
        </p:spPr>
        <p:txBody>
          <a:bodyPr wrap="square">
            <a:spAutoFit/>
          </a:bodyPr>
          <a:lstStyle/>
          <a:p>
            <a:pPr algn="ctr"/>
            <a:endParaRPr lang="en-US" sz="1800" b="1" i="0" u="none" strike="noStrike" dirty="0">
              <a:solidFill>
                <a:schemeClr val="accent4">
                  <a:lumMod val="50000"/>
                </a:schemeClr>
              </a:solidFill>
              <a:effectLst/>
              <a:latin typeface="+mj-lt"/>
            </a:endParaRPr>
          </a:p>
          <a:p>
            <a:pPr algn="ctr"/>
            <a:endParaRPr lang="en-US" b="1" dirty="0">
              <a:solidFill>
                <a:schemeClr val="accent4">
                  <a:lumMod val="50000"/>
                </a:schemeClr>
              </a:solidFill>
              <a:latin typeface="+mj-lt"/>
            </a:endParaRPr>
          </a:p>
          <a:p>
            <a:pPr algn="ctr"/>
            <a:r>
              <a:rPr lang="vi-VN" sz="1800" b="1" i="0" u="none" strike="noStrike" dirty="0">
                <a:solidFill>
                  <a:schemeClr val="accent4">
                    <a:lumMod val="50000"/>
                  </a:schemeClr>
                </a:solidFill>
                <a:effectLst/>
                <a:latin typeface="+mj-lt"/>
              </a:rPr>
              <a:t>Căn cứ định giá đất cụ thể</a:t>
            </a:r>
            <a:endParaRPr lang="en-US" sz="1800" b="1" i="0" u="none" strike="noStrike" dirty="0">
              <a:solidFill>
                <a:schemeClr val="accent4">
                  <a:lumMod val="50000"/>
                </a:schemeClr>
              </a:solidFill>
              <a:effectLst/>
              <a:latin typeface="+mj-lt"/>
            </a:endParaRPr>
          </a:p>
          <a:p>
            <a:pPr algn="ctr"/>
            <a:endParaRPr lang="en-US" b="1" dirty="0">
              <a:solidFill>
                <a:schemeClr val="accent4">
                  <a:lumMod val="50000"/>
                </a:schemeClr>
              </a:solidFill>
              <a:latin typeface="+mj-lt"/>
            </a:endParaRPr>
          </a:p>
          <a:p>
            <a:pPr algn="ctr"/>
            <a:endParaRPr lang="en-US" b="1" i="0" dirty="0">
              <a:solidFill>
                <a:schemeClr val="accent4">
                  <a:lumMod val="50000"/>
                </a:schemeClr>
              </a:solidFill>
              <a:effectLst/>
              <a:latin typeface="+mj-lt"/>
            </a:endParaRPr>
          </a:p>
          <a:p>
            <a:pPr algn="ctr"/>
            <a:endParaRPr lang="vi-VN" b="0" i="0" dirty="0">
              <a:solidFill>
                <a:schemeClr val="accent4">
                  <a:lumMod val="50000"/>
                </a:schemeClr>
              </a:solidFill>
              <a:effectLst/>
              <a:latin typeface="+mj-lt"/>
            </a:endParaRPr>
          </a:p>
        </p:txBody>
      </p:sp>
      <p:sp>
        <p:nvSpPr>
          <p:cNvPr id="9" name="Hộp Văn bản 8">
            <a:extLst>
              <a:ext uri="{FF2B5EF4-FFF2-40B4-BE49-F238E27FC236}">
                <a16:creationId xmlns:a16="http://schemas.microsoft.com/office/drawing/2014/main" id="{1E35444B-B443-D98D-CAF8-F29B063D1C74}"/>
              </a:ext>
            </a:extLst>
          </p:cNvPr>
          <p:cNvSpPr txBox="1"/>
          <p:nvPr/>
        </p:nvSpPr>
        <p:spPr>
          <a:xfrm>
            <a:off x="2649239" y="2863753"/>
            <a:ext cx="1371600" cy="2308324"/>
          </a:xfrm>
          <a:prstGeom prst="rect">
            <a:avLst/>
          </a:prstGeom>
          <a:solidFill>
            <a:schemeClr val="bg1">
              <a:alpha val="75000"/>
            </a:schemeClr>
          </a:solidFill>
          <a:ln>
            <a:solidFill>
              <a:schemeClr val="accent4">
                <a:lumMod val="50000"/>
              </a:schemeClr>
            </a:solidFill>
          </a:ln>
        </p:spPr>
        <p:txBody>
          <a:bodyPr wrap="square">
            <a:spAutoFit/>
          </a:bodyPr>
          <a:lstStyle/>
          <a:p>
            <a:pPr algn="ctr"/>
            <a:r>
              <a:rPr lang="vi-VN" sz="1800" b="1" i="0" u="none" strike="noStrike" dirty="0">
                <a:solidFill>
                  <a:schemeClr val="accent4">
                    <a:lumMod val="50000"/>
                  </a:schemeClr>
                </a:solidFill>
                <a:effectLst/>
                <a:latin typeface="+mj-lt"/>
              </a:rPr>
              <a:t>Chuẩn bị hồ sơ định giá đất cụ thể và lựa chọn tổ chức thực hiện định giá đất</a:t>
            </a:r>
            <a:endParaRPr lang="en-US" sz="1800" b="1" i="0" u="none" strike="noStrike" dirty="0">
              <a:solidFill>
                <a:schemeClr val="accent4">
                  <a:lumMod val="50000"/>
                </a:schemeClr>
              </a:solidFill>
              <a:effectLst/>
              <a:latin typeface="+mj-lt"/>
            </a:endParaRPr>
          </a:p>
        </p:txBody>
      </p:sp>
      <p:sp>
        <p:nvSpPr>
          <p:cNvPr id="11" name="Hộp Văn bản 10">
            <a:extLst>
              <a:ext uri="{FF2B5EF4-FFF2-40B4-BE49-F238E27FC236}">
                <a16:creationId xmlns:a16="http://schemas.microsoft.com/office/drawing/2014/main" id="{22ABFB5F-CDE5-DBB8-65BD-5BFA0C7CE7C2}"/>
              </a:ext>
            </a:extLst>
          </p:cNvPr>
          <p:cNvSpPr txBox="1"/>
          <p:nvPr/>
        </p:nvSpPr>
        <p:spPr>
          <a:xfrm>
            <a:off x="6227407" y="2863753"/>
            <a:ext cx="1371600" cy="2308324"/>
          </a:xfrm>
          <a:prstGeom prst="rect">
            <a:avLst/>
          </a:prstGeom>
          <a:solidFill>
            <a:schemeClr val="bg1">
              <a:alpha val="75000"/>
            </a:schemeClr>
          </a:solidFill>
          <a:ln>
            <a:solidFill>
              <a:schemeClr val="accent4">
                <a:lumMod val="50000"/>
              </a:schemeClr>
            </a:solidFill>
          </a:ln>
        </p:spPr>
        <p:txBody>
          <a:bodyPr wrap="square">
            <a:spAutoFit/>
          </a:bodyPr>
          <a:lstStyle/>
          <a:p>
            <a:pPr algn="ctr"/>
            <a:endParaRPr lang="en-US" sz="1800" b="1" i="0" u="none" strike="noStrike" dirty="0">
              <a:solidFill>
                <a:schemeClr val="accent4">
                  <a:lumMod val="50000"/>
                </a:schemeClr>
              </a:solidFill>
              <a:effectLst/>
              <a:latin typeface="+mj-lt"/>
            </a:endParaRPr>
          </a:p>
          <a:p>
            <a:pPr algn="ctr"/>
            <a:endParaRPr lang="en-US" b="1" dirty="0">
              <a:solidFill>
                <a:schemeClr val="accent4">
                  <a:lumMod val="50000"/>
                </a:schemeClr>
              </a:solidFill>
              <a:latin typeface="+mj-lt"/>
            </a:endParaRPr>
          </a:p>
          <a:p>
            <a:pPr algn="ctr"/>
            <a:r>
              <a:rPr lang="vi-VN" sz="1800" b="1" i="0" u="none" strike="noStrike" dirty="0">
                <a:solidFill>
                  <a:schemeClr val="accent4">
                    <a:lumMod val="50000"/>
                  </a:schemeClr>
                </a:solidFill>
                <a:effectLst/>
                <a:latin typeface="+mj-lt"/>
              </a:rPr>
              <a:t>Trình tự, thủ tục xác định giá đất cụ thể</a:t>
            </a:r>
            <a:endParaRPr lang="en-US" sz="1800" b="1" i="0" u="none" strike="noStrike" dirty="0">
              <a:solidFill>
                <a:schemeClr val="accent4">
                  <a:lumMod val="50000"/>
                </a:schemeClr>
              </a:solidFill>
              <a:effectLst/>
              <a:latin typeface="+mj-lt"/>
            </a:endParaRPr>
          </a:p>
          <a:p>
            <a:pPr algn="ctr"/>
            <a:endParaRPr lang="en-US" b="1" dirty="0">
              <a:solidFill>
                <a:schemeClr val="accent4">
                  <a:lumMod val="50000"/>
                </a:schemeClr>
              </a:solidFill>
              <a:latin typeface="+mj-lt"/>
            </a:endParaRPr>
          </a:p>
          <a:p>
            <a:pPr algn="ctr"/>
            <a:endParaRPr lang="en-US" b="1" dirty="0">
              <a:solidFill>
                <a:schemeClr val="accent4">
                  <a:lumMod val="50000"/>
                </a:schemeClr>
              </a:solidFill>
              <a:latin typeface="+mj-lt"/>
            </a:endParaRPr>
          </a:p>
        </p:txBody>
      </p:sp>
      <p:sp>
        <p:nvSpPr>
          <p:cNvPr id="13" name="Hộp Văn bản 12">
            <a:extLst>
              <a:ext uri="{FF2B5EF4-FFF2-40B4-BE49-F238E27FC236}">
                <a16:creationId xmlns:a16="http://schemas.microsoft.com/office/drawing/2014/main" id="{AD5276DB-CB91-A875-293A-3C4088C5230B}"/>
              </a:ext>
            </a:extLst>
          </p:cNvPr>
          <p:cNvSpPr txBox="1"/>
          <p:nvPr/>
        </p:nvSpPr>
        <p:spPr>
          <a:xfrm>
            <a:off x="8016491" y="2863753"/>
            <a:ext cx="1371600" cy="2308324"/>
          </a:xfrm>
          <a:prstGeom prst="rect">
            <a:avLst/>
          </a:prstGeom>
          <a:solidFill>
            <a:schemeClr val="bg1">
              <a:alpha val="75000"/>
            </a:schemeClr>
          </a:solidFill>
          <a:ln>
            <a:solidFill>
              <a:schemeClr val="accent4">
                <a:lumMod val="50000"/>
              </a:schemeClr>
            </a:solidFill>
          </a:ln>
        </p:spPr>
        <p:txBody>
          <a:bodyPr wrap="square">
            <a:spAutoFit/>
          </a:bodyPr>
          <a:lstStyle/>
          <a:p>
            <a:pPr algn="ctr"/>
            <a:endParaRPr lang="en-US" sz="1800" b="1" i="0" u="none" strike="noStrike" dirty="0">
              <a:solidFill>
                <a:schemeClr val="accent4">
                  <a:lumMod val="50000"/>
                </a:schemeClr>
              </a:solidFill>
              <a:effectLst/>
              <a:latin typeface="+mj-lt"/>
            </a:endParaRPr>
          </a:p>
          <a:p>
            <a:pPr algn="ctr"/>
            <a:endParaRPr lang="en-US" b="1" dirty="0">
              <a:solidFill>
                <a:schemeClr val="accent4">
                  <a:lumMod val="50000"/>
                </a:schemeClr>
              </a:solidFill>
              <a:latin typeface="+mj-lt"/>
            </a:endParaRPr>
          </a:p>
          <a:p>
            <a:pPr algn="ctr"/>
            <a:r>
              <a:rPr lang="vi-VN" sz="1800" b="1" i="0" u="none" strike="noStrike" dirty="0">
                <a:solidFill>
                  <a:schemeClr val="accent4">
                    <a:lumMod val="50000"/>
                  </a:schemeClr>
                </a:solidFill>
                <a:effectLst/>
                <a:latin typeface="+mj-lt"/>
              </a:rPr>
              <a:t>Thẩm định giá đất </a:t>
            </a:r>
            <a:endParaRPr lang="en-US" sz="1800" b="1" i="0" u="none" strike="noStrike" dirty="0">
              <a:solidFill>
                <a:schemeClr val="accent4">
                  <a:lumMod val="50000"/>
                </a:schemeClr>
              </a:solidFill>
              <a:effectLst/>
              <a:latin typeface="+mj-lt"/>
            </a:endParaRPr>
          </a:p>
          <a:p>
            <a:pPr algn="ctr"/>
            <a:r>
              <a:rPr lang="vi-VN" sz="1800" b="1" i="0" u="none" strike="noStrike" dirty="0">
                <a:solidFill>
                  <a:schemeClr val="accent4">
                    <a:lumMod val="50000"/>
                  </a:schemeClr>
                </a:solidFill>
                <a:effectLst/>
                <a:latin typeface="+mj-lt"/>
              </a:rPr>
              <a:t>cụ thể</a:t>
            </a:r>
            <a:endParaRPr lang="en-US" sz="1800" b="1" i="0" u="none" strike="noStrike" dirty="0">
              <a:solidFill>
                <a:schemeClr val="accent4">
                  <a:lumMod val="50000"/>
                </a:schemeClr>
              </a:solidFill>
              <a:effectLst/>
              <a:latin typeface="+mj-lt"/>
            </a:endParaRPr>
          </a:p>
          <a:p>
            <a:pPr algn="ctr"/>
            <a:endParaRPr lang="en-US" b="1" dirty="0">
              <a:solidFill>
                <a:schemeClr val="accent4">
                  <a:lumMod val="50000"/>
                </a:schemeClr>
              </a:solidFill>
              <a:latin typeface="+mj-lt"/>
            </a:endParaRPr>
          </a:p>
          <a:p>
            <a:pPr algn="ctr"/>
            <a:endParaRPr lang="en-US" sz="1800" b="1" i="0" u="none" strike="noStrike" dirty="0">
              <a:solidFill>
                <a:schemeClr val="accent4">
                  <a:lumMod val="50000"/>
                </a:schemeClr>
              </a:solidFill>
              <a:effectLst/>
              <a:latin typeface="+mj-lt"/>
            </a:endParaRPr>
          </a:p>
          <a:p>
            <a:pPr algn="ctr"/>
            <a:endParaRPr lang="en-US" sz="1800" b="1" i="0" u="none" strike="noStrike" dirty="0">
              <a:solidFill>
                <a:schemeClr val="accent4">
                  <a:lumMod val="50000"/>
                </a:schemeClr>
              </a:solidFill>
              <a:effectLst/>
              <a:latin typeface="+mj-lt"/>
            </a:endParaRPr>
          </a:p>
        </p:txBody>
      </p:sp>
      <p:sp>
        <p:nvSpPr>
          <p:cNvPr id="15" name="Hộp Văn bản 14">
            <a:extLst>
              <a:ext uri="{FF2B5EF4-FFF2-40B4-BE49-F238E27FC236}">
                <a16:creationId xmlns:a16="http://schemas.microsoft.com/office/drawing/2014/main" id="{F17A6AA5-5F93-CE6A-22EC-407350FEF544}"/>
              </a:ext>
            </a:extLst>
          </p:cNvPr>
          <p:cNvSpPr txBox="1"/>
          <p:nvPr/>
        </p:nvSpPr>
        <p:spPr>
          <a:xfrm>
            <a:off x="9805573" y="2863753"/>
            <a:ext cx="1371600" cy="2308324"/>
          </a:xfrm>
          <a:prstGeom prst="rect">
            <a:avLst/>
          </a:prstGeom>
          <a:solidFill>
            <a:schemeClr val="bg1">
              <a:alpha val="75000"/>
            </a:schemeClr>
          </a:solidFill>
          <a:ln>
            <a:solidFill>
              <a:schemeClr val="accent4">
                <a:lumMod val="50000"/>
              </a:schemeClr>
            </a:solidFill>
          </a:ln>
        </p:spPr>
        <p:txBody>
          <a:bodyPr wrap="square">
            <a:spAutoFit/>
          </a:bodyPr>
          <a:lstStyle/>
          <a:p>
            <a:pPr algn="ctr"/>
            <a:endParaRPr lang="en-US" sz="1800" b="1" i="0" u="none" strike="noStrike" dirty="0">
              <a:solidFill>
                <a:schemeClr val="accent4">
                  <a:lumMod val="50000"/>
                </a:schemeClr>
              </a:solidFill>
              <a:effectLst/>
              <a:latin typeface="+mj-lt"/>
            </a:endParaRPr>
          </a:p>
          <a:p>
            <a:pPr algn="ctr"/>
            <a:endParaRPr lang="en-US" b="1" dirty="0">
              <a:solidFill>
                <a:schemeClr val="accent4">
                  <a:lumMod val="50000"/>
                </a:schemeClr>
              </a:solidFill>
              <a:latin typeface="+mj-lt"/>
            </a:endParaRPr>
          </a:p>
          <a:p>
            <a:pPr algn="ctr"/>
            <a:r>
              <a:rPr lang="vi-VN" sz="1800" b="1" i="0" u="none" strike="noStrike" dirty="0">
                <a:solidFill>
                  <a:schemeClr val="accent4">
                    <a:lumMod val="50000"/>
                  </a:schemeClr>
                </a:solidFill>
                <a:effectLst/>
                <a:latin typeface="+mj-lt"/>
              </a:rPr>
              <a:t>Quyết định giá đất </a:t>
            </a:r>
            <a:endParaRPr lang="en-US" sz="1800" b="1" i="0" u="none" strike="noStrike" dirty="0">
              <a:solidFill>
                <a:schemeClr val="accent4">
                  <a:lumMod val="50000"/>
                </a:schemeClr>
              </a:solidFill>
              <a:effectLst/>
              <a:latin typeface="+mj-lt"/>
            </a:endParaRPr>
          </a:p>
          <a:p>
            <a:pPr algn="ctr"/>
            <a:r>
              <a:rPr lang="vi-VN" sz="1800" b="1" i="0" u="none" strike="noStrike" dirty="0">
                <a:solidFill>
                  <a:schemeClr val="accent4">
                    <a:lumMod val="50000"/>
                  </a:schemeClr>
                </a:solidFill>
                <a:effectLst/>
                <a:latin typeface="+mj-lt"/>
              </a:rPr>
              <a:t>cụ thể</a:t>
            </a:r>
            <a:endParaRPr lang="en-US" sz="1800" b="1" i="0" u="none" strike="noStrike" dirty="0">
              <a:solidFill>
                <a:schemeClr val="accent4">
                  <a:lumMod val="50000"/>
                </a:schemeClr>
              </a:solidFill>
              <a:effectLst/>
              <a:latin typeface="+mj-lt"/>
            </a:endParaRPr>
          </a:p>
          <a:p>
            <a:pPr algn="ctr"/>
            <a:endParaRPr lang="en-US" b="1" dirty="0">
              <a:solidFill>
                <a:schemeClr val="accent4">
                  <a:lumMod val="50000"/>
                </a:schemeClr>
              </a:solidFill>
              <a:latin typeface="+mj-lt"/>
            </a:endParaRPr>
          </a:p>
          <a:p>
            <a:pPr algn="ctr"/>
            <a:endParaRPr lang="en-US" b="1" dirty="0">
              <a:solidFill>
                <a:schemeClr val="accent4">
                  <a:lumMod val="50000"/>
                </a:schemeClr>
              </a:solidFill>
              <a:latin typeface="+mj-lt"/>
            </a:endParaRPr>
          </a:p>
          <a:p>
            <a:pPr algn="ctr"/>
            <a:endParaRPr lang="en-US" b="1" dirty="0">
              <a:solidFill>
                <a:schemeClr val="accent4">
                  <a:lumMod val="50000"/>
                </a:schemeClr>
              </a:solidFill>
              <a:latin typeface="+mj-lt"/>
            </a:endParaRPr>
          </a:p>
        </p:txBody>
      </p:sp>
      <p:sp>
        <p:nvSpPr>
          <p:cNvPr id="5" name="Hộp Văn bản 4">
            <a:extLst>
              <a:ext uri="{FF2B5EF4-FFF2-40B4-BE49-F238E27FC236}">
                <a16:creationId xmlns:a16="http://schemas.microsoft.com/office/drawing/2014/main" id="{82E7E705-8190-8CD3-DE36-6CB33EC77D6E}"/>
              </a:ext>
            </a:extLst>
          </p:cNvPr>
          <p:cNvSpPr txBox="1"/>
          <p:nvPr/>
        </p:nvSpPr>
        <p:spPr>
          <a:xfrm>
            <a:off x="4438323" y="2863753"/>
            <a:ext cx="1371600" cy="2308324"/>
          </a:xfrm>
          <a:prstGeom prst="rect">
            <a:avLst/>
          </a:prstGeom>
          <a:solidFill>
            <a:schemeClr val="bg1">
              <a:alpha val="75000"/>
            </a:schemeClr>
          </a:solidFill>
          <a:ln>
            <a:solidFill>
              <a:schemeClr val="accent4">
                <a:lumMod val="50000"/>
              </a:schemeClr>
            </a:solidFill>
          </a:ln>
        </p:spPr>
        <p:txBody>
          <a:bodyPr wrap="square">
            <a:spAutoFit/>
          </a:bodyPr>
          <a:lstStyle/>
          <a:p>
            <a:pPr algn="ctr"/>
            <a:endParaRPr lang="en-US" sz="1800" b="1" i="0" u="none" strike="noStrike" dirty="0">
              <a:solidFill>
                <a:schemeClr val="accent4">
                  <a:lumMod val="50000"/>
                </a:schemeClr>
              </a:solidFill>
              <a:effectLst/>
              <a:latin typeface="+mj-lt"/>
            </a:endParaRPr>
          </a:p>
          <a:p>
            <a:pPr algn="ctr"/>
            <a:endParaRPr lang="en-US" b="1" dirty="0">
              <a:solidFill>
                <a:schemeClr val="accent4">
                  <a:lumMod val="50000"/>
                </a:schemeClr>
              </a:solidFill>
              <a:latin typeface="+mj-lt"/>
            </a:endParaRPr>
          </a:p>
          <a:p>
            <a:pPr algn="ctr"/>
            <a:r>
              <a:rPr lang="vi-VN" sz="1800" b="1" i="0" u="none" strike="noStrike" dirty="0">
                <a:solidFill>
                  <a:schemeClr val="accent4">
                    <a:lumMod val="50000"/>
                  </a:schemeClr>
                </a:solidFill>
                <a:effectLst/>
                <a:latin typeface="+mj-lt"/>
              </a:rPr>
              <a:t>Thành lập Hội đồng thẩm định giá đất </a:t>
            </a:r>
            <a:endParaRPr lang="en-US" b="1" dirty="0">
              <a:solidFill>
                <a:schemeClr val="accent4">
                  <a:lumMod val="50000"/>
                </a:schemeClr>
              </a:solidFill>
              <a:latin typeface="+mj-lt"/>
            </a:endParaRPr>
          </a:p>
          <a:p>
            <a:pPr algn="ctr"/>
            <a:r>
              <a:rPr lang="vi-VN" sz="1800" b="1" i="0" u="none" strike="noStrike" dirty="0">
                <a:solidFill>
                  <a:schemeClr val="accent4">
                    <a:lumMod val="50000"/>
                  </a:schemeClr>
                </a:solidFill>
                <a:effectLst/>
                <a:latin typeface="+mj-lt"/>
              </a:rPr>
              <a:t>cụ thể</a:t>
            </a:r>
            <a:endParaRPr lang="en-US" sz="1800" b="1" i="0" u="none" strike="noStrike" dirty="0">
              <a:solidFill>
                <a:schemeClr val="accent4">
                  <a:lumMod val="50000"/>
                </a:schemeClr>
              </a:solidFill>
              <a:effectLst/>
              <a:latin typeface="+mj-lt"/>
            </a:endParaRPr>
          </a:p>
          <a:p>
            <a:pPr algn="ctr"/>
            <a:endParaRPr lang="en-US" sz="1800" b="1" i="0" u="none" strike="noStrike" dirty="0">
              <a:solidFill>
                <a:schemeClr val="accent4">
                  <a:lumMod val="50000"/>
                </a:schemeClr>
              </a:solidFill>
              <a:effectLst/>
              <a:latin typeface="+mj-lt"/>
            </a:endParaRPr>
          </a:p>
        </p:txBody>
      </p:sp>
    </p:spTree>
    <p:extLst>
      <p:ext uri="{BB962C8B-B14F-4D97-AF65-F5344CB8AC3E}">
        <p14:creationId xmlns:p14="http://schemas.microsoft.com/office/powerpoint/2010/main" val="3439639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ình chữ nhật 12">
            <a:extLst>
              <a:ext uri="{FF2B5EF4-FFF2-40B4-BE49-F238E27FC236}">
                <a16:creationId xmlns:a16="http://schemas.microsoft.com/office/drawing/2014/main" id="{ABEE9D8F-869E-B357-98D4-61223F3B5243}"/>
              </a:ext>
            </a:extLst>
          </p:cNvPr>
          <p:cNvSpPr/>
          <p:nvPr/>
        </p:nvSpPr>
        <p:spPr>
          <a:xfrm rot="5400000">
            <a:off x="4749447" y="-1685187"/>
            <a:ext cx="1532521" cy="8096849"/>
          </a:xfrm>
          <a:prstGeom prst="rect">
            <a:avLst/>
          </a:prstGeom>
          <a:solidFill>
            <a:srgbClr val="EEDE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BE50770E-D2A6-4BC0-3D7A-4BD088A82D0A}"/>
              </a:ext>
            </a:extLst>
          </p:cNvPr>
          <p:cNvSpPr txBox="1"/>
          <p:nvPr/>
        </p:nvSpPr>
        <p:spPr>
          <a:xfrm>
            <a:off x="0" y="86877"/>
            <a:ext cx="2586182" cy="338554"/>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ĐỊNH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GIÁ</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ĐẤT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CỤ</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THỂ</a:t>
            </a:r>
            <a:endParaRPr lang="en-US" sz="1600" b="1"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7EEB90CA-1A25-EA4D-DFD4-65478D8CDDEF}"/>
              </a:ext>
            </a:extLst>
          </p:cNvPr>
          <p:cNvSpPr txBox="1"/>
          <p:nvPr/>
        </p:nvSpPr>
        <p:spPr>
          <a:xfrm>
            <a:off x="1510977" y="1596976"/>
            <a:ext cx="6799646" cy="1508105"/>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Ø"/>
            </a:pPr>
            <a:r>
              <a:rPr lang="en-US" sz="1800" b="0" i="0" dirty="0" err="1">
                <a:effectLst/>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q</a:t>
            </a:r>
            <a:r>
              <a:rPr lang="vi-VN" sz="1800" b="0" i="0" dirty="0">
                <a:effectLst/>
                <a:latin typeface="Times New Roman" panose="02020603050405020304" pitchFamily="18" charset="0"/>
                <a:cs typeface="Times New Roman" panose="02020603050405020304" pitchFamily="18" charset="0"/>
              </a:rPr>
              <a:t>uy định tại </a:t>
            </a:r>
            <a:r>
              <a:rPr lang="vi-VN" sz="1800" b="0" i="0" u="none" strike="noStrike" dirty="0">
                <a:effectLst/>
                <a:latin typeface="Times New Roman" panose="02020603050405020304" pitchFamily="18" charset="0"/>
                <a:cs typeface="Times New Roman" panose="02020603050405020304" pitchFamily="18" charset="0"/>
              </a:rPr>
              <a:t>Điều 158 </a:t>
            </a:r>
            <a:r>
              <a:rPr lang="en-US" dirty="0" err="1">
                <a:latin typeface="Times New Roman" panose="02020603050405020304" pitchFamily="18" charset="0"/>
                <a:cs typeface="Times New Roman" panose="02020603050405020304" pitchFamily="18" charset="0"/>
              </a:rPr>
              <a:t>LĐĐ</a:t>
            </a:r>
            <a:r>
              <a:rPr lang="en-US" dirty="0">
                <a:latin typeface="Times New Roman" panose="02020603050405020304" pitchFamily="18" charset="0"/>
                <a:cs typeface="Times New Roman" panose="02020603050405020304" pitchFamily="18" charset="0"/>
              </a:rPr>
              <a:t> </a:t>
            </a:r>
            <a:r>
              <a:rPr lang="vi-VN" sz="1800" b="0" i="0" dirty="0">
                <a:effectLst/>
                <a:latin typeface="Times New Roman" panose="02020603050405020304" pitchFamily="18" charset="0"/>
                <a:cs typeface="Times New Roman" panose="02020603050405020304" pitchFamily="18" charset="0"/>
              </a:rPr>
              <a:t>và các </a:t>
            </a:r>
            <a:r>
              <a:rPr lang="vi-VN" sz="1800" b="0" i="0" u="none" strike="noStrike" dirty="0">
                <a:effectLst/>
                <a:latin typeface="Times New Roman" panose="02020603050405020304" pitchFamily="18" charset="0"/>
                <a:cs typeface="Times New Roman" panose="02020603050405020304" pitchFamily="18" charset="0"/>
              </a:rPr>
              <a:t>điều 4, 5, 6, 7 của Nghị định </a:t>
            </a:r>
            <a:r>
              <a:rPr lang="en-US" sz="1800" b="0" i="0" u="none" strike="noStrike" dirty="0" err="1">
                <a:effectLst/>
                <a:latin typeface="Times New Roman" panose="02020603050405020304" pitchFamily="18" charset="0"/>
                <a:cs typeface="Times New Roman" panose="02020603050405020304" pitchFamily="18" charset="0"/>
              </a:rPr>
              <a:t>số</a:t>
            </a:r>
            <a:r>
              <a:rPr lang="en-US" sz="1800" b="0" i="0" u="none" strike="noStrike" dirty="0">
                <a:effectLst/>
                <a:latin typeface="Times New Roman" panose="02020603050405020304" pitchFamily="18" charset="0"/>
                <a:cs typeface="Times New Roman" panose="02020603050405020304" pitchFamily="18" charset="0"/>
              </a:rPr>
              <a:t> 71/2024/</a:t>
            </a:r>
            <a:r>
              <a:rPr lang="en-US" sz="1800" b="0" i="0" u="none" strike="noStrike" dirty="0" err="1">
                <a:effectLst/>
                <a:latin typeface="Times New Roman" panose="02020603050405020304" pitchFamily="18" charset="0"/>
                <a:cs typeface="Times New Roman" panose="02020603050405020304" pitchFamily="18" charset="0"/>
              </a:rPr>
              <a:t>NĐ</a:t>
            </a:r>
            <a:r>
              <a:rPr lang="en-US" sz="1800" b="0" i="0" u="none" strike="noStrike" dirty="0">
                <a:effectLst/>
                <a:latin typeface="Times New Roman" panose="02020603050405020304" pitchFamily="18" charset="0"/>
                <a:cs typeface="Times New Roman" panose="02020603050405020304" pitchFamily="18" charset="0"/>
              </a:rPr>
              <a:t>-CP;</a:t>
            </a:r>
          </a:p>
          <a:p>
            <a:pPr marL="285750" indent="-285750">
              <a:spcBef>
                <a:spcPts val="600"/>
              </a:spcBef>
              <a:spcAft>
                <a:spcPts val="600"/>
              </a:spcAft>
              <a:buFont typeface="Wingdings" panose="05000000000000000000" pitchFamily="2" charset="2"/>
              <a:buChar char="Ø"/>
            </a:pPr>
            <a:r>
              <a:rPr lang="en-US" sz="1800" b="0" i="0" dirty="0">
                <a:solidFill>
                  <a:srgbClr val="000000"/>
                </a:solidFill>
                <a:effectLst/>
                <a:latin typeface="Times New Roman" panose="02020603050405020304" pitchFamily="18" charset="0"/>
                <a:cs typeface="Times New Roman" panose="02020603050405020304" pitchFamily="18" charset="0"/>
              </a:rPr>
              <a:t>K</a:t>
            </a:r>
            <a:r>
              <a:rPr lang="vi-VN" sz="1800" b="0" i="0" dirty="0" err="1">
                <a:solidFill>
                  <a:srgbClr val="000000"/>
                </a:solidFill>
                <a:effectLst/>
                <a:latin typeface="Times New Roman" panose="02020603050405020304" pitchFamily="18" charset="0"/>
                <a:cs typeface="Times New Roman" panose="02020603050405020304" pitchFamily="18" charset="0"/>
              </a:rPr>
              <a:t>ết</a:t>
            </a:r>
            <a:r>
              <a:rPr lang="vi-VN" sz="1800" b="0" i="0" dirty="0">
                <a:solidFill>
                  <a:srgbClr val="000000"/>
                </a:solidFill>
                <a:effectLst/>
                <a:latin typeface="Times New Roman" panose="02020603050405020304" pitchFamily="18" charset="0"/>
                <a:cs typeface="Times New Roman" panose="02020603050405020304" pitchFamily="18" charset="0"/>
              </a:rPr>
              <a:t> quả </a:t>
            </a:r>
            <a:r>
              <a:rPr lang="en-US" sz="1800" b="0" i="0" dirty="0" err="1">
                <a:solidFill>
                  <a:srgbClr val="000000"/>
                </a:solidFill>
                <a:effectLst/>
                <a:latin typeface="Times New Roman" panose="02020603050405020304" pitchFamily="18" charset="0"/>
                <a:cs typeface="Times New Roman" panose="02020603050405020304" pitchFamily="18" charset="0"/>
              </a:rPr>
              <a:t>tổng</a:t>
            </a:r>
            <a:r>
              <a:rPr lang="en-US" sz="1800" b="0" i="0" dirty="0">
                <a:solidFill>
                  <a:srgbClr val="000000"/>
                </a:solidFill>
                <a:effectLst/>
                <a:latin typeface="Times New Roman" panose="02020603050405020304" pitchFamily="18" charset="0"/>
                <a:cs typeface="Times New Roman" panose="02020603050405020304" pitchFamily="18" charset="0"/>
              </a:rPr>
              <a:t> </a:t>
            </a:r>
            <a:r>
              <a:rPr lang="en-US" sz="1800" b="0" i="0" dirty="0" err="1">
                <a:solidFill>
                  <a:srgbClr val="000000"/>
                </a:solidFill>
                <a:effectLst/>
                <a:latin typeface="Times New Roman" panose="02020603050405020304" pitchFamily="18" charset="0"/>
                <a:cs typeface="Times New Roman" panose="02020603050405020304" pitchFamily="18" charset="0"/>
              </a:rPr>
              <a:t>hợp</a:t>
            </a:r>
            <a:r>
              <a:rPr lang="vi-VN" sz="1800" b="0" i="0" dirty="0">
                <a:solidFill>
                  <a:srgbClr val="000000"/>
                </a:solidFill>
                <a:effectLst/>
                <a:latin typeface="Times New Roman" panose="02020603050405020304" pitchFamily="18" charset="0"/>
                <a:cs typeface="Times New Roman" panose="02020603050405020304" pitchFamily="18" charset="0"/>
              </a:rPr>
              <a:t>, phân tích thông tin về giá đất thị trường</a:t>
            </a:r>
            <a:r>
              <a:rPr lang="en-US" sz="1800" b="0" i="0" dirty="0">
                <a:solidFill>
                  <a:srgbClr val="000000"/>
                </a:solidFill>
                <a:effectLst/>
                <a:latin typeface="Times New Roman" panose="02020603050405020304" pitchFamily="18" charset="0"/>
                <a:cs typeface="Times New Roman" panose="02020603050405020304" pitchFamily="18" charset="0"/>
              </a:rPr>
              <a:t>;</a:t>
            </a:r>
          </a:p>
          <a:p>
            <a:pPr marL="285750" indent="-285750">
              <a:spcBef>
                <a:spcPts val="600"/>
              </a:spcBef>
              <a:spcAft>
                <a:spcPts val="600"/>
              </a:spcAft>
              <a:buFont typeface="Wingdings" panose="05000000000000000000" pitchFamily="2" charset="2"/>
              <a:buChar char="Ø"/>
            </a:pPr>
            <a:r>
              <a:rPr lang="en-US" dirty="0">
                <a:solidFill>
                  <a:srgbClr val="000000"/>
                </a:solidFill>
                <a:latin typeface="Times New Roman" panose="02020603050405020304" pitchFamily="18" charset="0"/>
                <a:cs typeface="Times New Roman" panose="02020603050405020304" pitchFamily="18" charset="0"/>
              </a:rPr>
              <a:t>C</a:t>
            </a:r>
            <a:r>
              <a:rPr lang="vi-VN" sz="1800" b="0" i="0" dirty="0">
                <a:solidFill>
                  <a:srgbClr val="000000"/>
                </a:solidFill>
                <a:effectLst/>
                <a:latin typeface="Times New Roman" panose="02020603050405020304" pitchFamily="18" charset="0"/>
                <a:cs typeface="Times New Roman" panose="02020603050405020304" pitchFamily="18" charset="0"/>
              </a:rPr>
              <a:t>ác yếu tố ảnh hưởng đến giá đất.</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p:txBody>
      </p:sp>
      <p:grpSp>
        <p:nvGrpSpPr>
          <p:cNvPr id="10" name="Nhóm 9">
            <a:extLst>
              <a:ext uri="{FF2B5EF4-FFF2-40B4-BE49-F238E27FC236}">
                <a16:creationId xmlns:a16="http://schemas.microsoft.com/office/drawing/2014/main" id="{9F791F98-D11F-D511-B6AD-298065472D83}"/>
              </a:ext>
            </a:extLst>
          </p:cNvPr>
          <p:cNvGrpSpPr/>
          <p:nvPr/>
        </p:nvGrpSpPr>
        <p:grpSpPr>
          <a:xfrm>
            <a:off x="613458" y="425431"/>
            <a:ext cx="1095736" cy="1195383"/>
            <a:chOff x="6979534" y="274601"/>
            <a:chExt cx="1095736" cy="1195383"/>
          </a:xfrm>
        </p:grpSpPr>
        <p:sp>
          <p:nvSpPr>
            <p:cNvPr id="2" name="Hình Bầu dục 1">
              <a:extLst>
                <a:ext uri="{FF2B5EF4-FFF2-40B4-BE49-F238E27FC236}">
                  <a16:creationId xmlns:a16="http://schemas.microsoft.com/office/drawing/2014/main" id="{215AC16D-0A3F-39D8-3BB5-2EF0C7FC6F2A}"/>
                </a:ext>
              </a:extLst>
            </p:cNvPr>
            <p:cNvSpPr/>
            <p:nvPr/>
          </p:nvSpPr>
          <p:spPr>
            <a:xfrm>
              <a:off x="6979534" y="55558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ình Bầu dục 2">
              <a:extLst>
                <a:ext uri="{FF2B5EF4-FFF2-40B4-BE49-F238E27FC236}">
                  <a16:creationId xmlns:a16="http://schemas.microsoft.com/office/drawing/2014/main" id="{41491AFD-F46E-BCC9-D544-695C61A0FF43}"/>
                </a:ext>
              </a:extLst>
            </p:cNvPr>
            <p:cNvSpPr/>
            <p:nvPr/>
          </p:nvSpPr>
          <p:spPr>
            <a:xfrm>
              <a:off x="7160870" y="274601"/>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0140504D-C2F7-2042-A794-6671B9EBF3E9}"/>
                </a:ext>
              </a:extLst>
            </p:cNvPr>
            <p:cNvSpPr txBox="1"/>
            <p:nvPr/>
          </p:nvSpPr>
          <p:spPr>
            <a:xfrm>
              <a:off x="7359087" y="408635"/>
              <a:ext cx="517966" cy="646331"/>
            </a:xfrm>
            <a:prstGeom prst="rect">
              <a:avLst/>
            </a:prstGeom>
            <a:noFill/>
          </p:spPr>
          <p:txBody>
            <a:bodyPr wrap="square">
              <a:spAutoFit/>
            </a:bodyPr>
            <a:lstStyle/>
            <a:p>
              <a:pPr algn="ctr"/>
              <a:r>
                <a:rPr lang="en-US" sz="3600" b="1" dirty="0">
                  <a:solidFill>
                    <a:srgbClr val="156082"/>
                  </a:solidFill>
                  <a:latin typeface="Times New Roman" panose="02020603050405020304" pitchFamily="18" charset="0"/>
                  <a:cs typeface="Times New Roman" panose="02020603050405020304" pitchFamily="18" charset="0"/>
                </a:rPr>
                <a:t>1</a:t>
              </a:r>
            </a:p>
          </p:txBody>
        </p:sp>
      </p:grpSp>
      <p:sp>
        <p:nvSpPr>
          <p:cNvPr id="12" name="Hộp Văn bản 11">
            <a:extLst>
              <a:ext uri="{FF2B5EF4-FFF2-40B4-BE49-F238E27FC236}">
                <a16:creationId xmlns:a16="http://schemas.microsoft.com/office/drawing/2014/main" id="{45249890-3735-8122-39DE-EBF8EEFC4A04}"/>
              </a:ext>
            </a:extLst>
          </p:cNvPr>
          <p:cNvSpPr txBox="1"/>
          <p:nvPr/>
        </p:nvSpPr>
        <p:spPr>
          <a:xfrm>
            <a:off x="1527858" y="682576"/>
            <a:ext cx="3048964" cy="400110"/>
          </a:xfrm>
          <a:prstGeom prst="rect">
            <a:avLst/>
          </a:prstGeom>
          <a:gradFill>
            <a:gsLst>
              <a:gs pos="67000">
                <a:schemeClr val="accent1">
                  <a:lumMod val="5000"/>
                  <a:lumOff val="95000"/>
                </a:schemeClr>
              </a:gs>
              <a:gs pos="100000">
                <a:schemeClr val="accent1">
                  <a:lumMod val="50000"/>
                </a:schemeClr>
              </a:gs>
            </a:gsLst>
            <a:lin ang="5400000" scaled="1"/>
          </a:gradFill>
          <a:ln>
            <a:noFill/>
          </a:ln>
        </p:spPr>
        <p:txBody>
          <a:bodyPr wrap="square">
            <a:spAutoFit/>
          </a:bodyPr>
          <a:lstStyle/>
          <a:p>
            <a:r>
              <a:rPr lang="vi-VN" sz="2000" b="1" i="0" u="none" strike="noStrike" dirty="0">
                <a:solidFill>
                  <a:srgbClr val="000000"/>
                </a:solidFill>
                <a:effectLst/>
                <a:latin typeface="+mj-lt"/>
              </a:rPr>
              <a:t>Căn cứ định giá đất cụ thể</a:t>
            </a:r>
            <a:endParaRPr lang="en-US" sz="2000" b="1" i="0" u="none" strike="noStrike" dirty="0">
              <a:solidFill>
                <a:srgbClr val="000000"/>
              </a:solidFill>
              <a:effectLst/>
              <a:latin typeface="+mj-lt"/>
            </a:endParaRPr>
          </a:p>
        </p:txBody>
      </p:sp>
      <p:cxnSp>
        <p:nvCxnSpPr>
          <p:cNvPr id="14" name="Đường nối Thẳng 13">
            <a:extLst>
              <a:ext uri="{FF2B5EF4-FFF2-40B4-BE49-F238E27FC236}">
                <a16:creationId xmlns:a16="http://schemas.microsoft.com/office/drawing/2014/main" id="{45CE7DD2-904E-D47B-2C22-22E76763E061}"/>
              </a:ext>
            </a:extLst>
          </p:cNvPr>
          <p:cNvCxnSpPr/>
          <p:nvPr/>
        </p:nvCxnSpPr>
        <p:spPr>
          <a:xfrm>
            <a:off x="1516283" y="1268693"/>
            <a:ext cx="2997843"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Hộp Văn bản 17">
            <a:extLst>
              <a:ext uri="{FF2B5EF4-FFF2-40B4-BE49-F238E27FC236}">
                <a16:creationId xmlns:a16="http://schemas.microsoft.com/office/drawing/2014/main" id="{60159854-4802-9572-B373-9AC454997DDE}"/>
              </a:ext>
            </a:extLst>
          </p:cNvPr>
          <p:cNvSpPr txBox="1"/>
          <p:nvPr/>
        </p:nvSpPr>
        <p:spPr>
          <a:xfrm>
            <a:off x="535573" y="4062139"/>
            <a:ext cx="6799645" cy="1754326"/>
          </a:xfrm>
          <a:prstGeom prst="rect">
            <a:avLst/>
          </a:prstGeom>
          <a:noFill/>
          <a:ln>
            <a:solidFill>
              <a:schemeClr val="accent1">
                <a:shade val="15000"/>
              </a:schemeClr>
            </a:solidFill>
          </a:ln>
        </p:spPr>
        <p:txBody>
          <a:bodyPr wrap="square">
            <a:spAutoFit/>
          </a:bodyPr>
          <a:lstStyle/>
          <a:p>
            <a:pPr algn="just">
              <a:spcBef>
                <a:spcPts val="600"/>
              </a:spcBef>
              <a:spcAft>
                <a:spcPts val="600"/>
              </a:spcAft>
            </a:pPr>
            <a:r>
              <a:rPr lang="vi-VN"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Giá đất cụ thể được xác định </a:t>
            </a:r>
            <a:r>
              <a:rPr lang="vi-VN"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theo từng </a:t>
            </a:r>
            <a:r>
              <a:rPr lang="en-US"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MĐSDĐ</a:t>
            </a:r>
            <a:r>
              <a:rPr lang="vi-VN"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diện tích đất được xác định trong hồ sơ giao đất, cho thuê đất, công nhận </a:t>
            </a:r>
            <a:r>
              <a:rPr lang="en-US"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QSDĐ</a:t>
            </a:r>
            <a:r>
              <a:rPr lang="vi-VN"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cho phép chuyển </a:t>
            </a:r>
            <a:r>
              <a:rPr lang="en-US"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MĐSDĐ</a:t>
            </a:r>
            <a:r>
              <a:rPr lang="vi-VN"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gia hạn sử dụng đất, điều chỉnh thời hạn sử dụng đất, điều chỉnh </a:t>
            </a:r>
            <a:r>
              <a:rPr lang="en-US"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QHCT</a:t>
            </a:r>
            <a:r>
              <a:rPr lang="vi-VN"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cho phép chuyển hình thức sử dụng đất, cổ phần hóa doanh nghiệp nhà nước, phương án đấu giá </a:t>
            </a:r>
            <a:r>
              <a:rPr lang="en-US"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QSDĐ</a:t>
            </a:r>
            <a:r>
              <a:rPr lang="vi-VN"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thông báo thu hồi đất, kết quả điều tra, khảo sát, đo đạc, kiểm đếm.</a:t>
            </a:r>
          </a:p>
        </p:txBody>
      </p:sp>
      <p:sp>
        <p:nvSpPr>
          <p:cNvPr id="6" name="Nửa Khung 5">
            <a:extLst>
              <a:ext uri="{FF2B5EF4-FFF2-40B4-BE49-F238E27FC236}">
                <a16:creationId xmlns:a16="http://schemas.microsoft.com/office/drawing/2014/main" id="{7CE7F6E8-1CF6-4295-B30E-135B16C90D06}"/>
              </a:ext>
            </a:extLst>
          </p:cNvPr>
          <p:cNvSpPr/>
          <p:nvPr/>
        </p:nvSpPr>
        <p:spPr>
          <a:xfrm>
            <a:off x="401982" y="3910211"/>
            <a:ext cx="457200" cy="457200"/>
          </a:xfrm>
          <a:prstGeom prst="halfFrame">
            <a:avLst>
              <a:gd name="adj1" fmla="val 13080"/>
              <a:gd name="adj2" fmla="val 156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Nửa Khung 7">
            <a:extLst>
              <a:ext uri="{FF2B5EF4-FFF2-40B4-BE49-F238E27FC236}">
                <a16:creationId xmlns:a16="http://schemas.microsoft.com/office/drawing/2014/main" id="{A3598EF1-3208-EA45-F594-404CB25E676D}"/>
              </a:ext>
            </a:extLst>
          </p:cNvPr>
          <p:cNvSpPr/>
          <p:nvPr/>
        </p:nvSpPr>
        <p:spPr>
          <a:xfrm rot="10800000">
            <a:off x="7011609" y="5511193"/>
            <a:ext cx="457200" cy="457200"/>
          </a:xfrm>
          <a:prstGeom prst="halfFrame">
            <a:avLst>
              <a:gd name="adj1" fmla="val 13080"/>
              <a:gd name="adj2" fmla="val 156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Nhóm 14">
            <a:extLst>
              <a:ext uri="{FF2B5EF4-FFF2-40B4-BE49-F238E27FC236}">
                <a16:creationId xmlns:a16="http://schemas.microsoft.com/office/drawing/2014/main" id="{4554777E-0DBB-F9E1-3677-D0FB2E640C09}"/>
              </a:ext>
            </a:extLst>
          </p:cNvPr>
          <p:cNvGrpSpPr/>
          <p:nvPr/>
        </p:nvGrpSpPr>
        <p:grpSpPr>
          <a:xfrm>
            <a:off x="6929931" y="778269"/>
            <a:ext cx="7951767" cy="4964849"/>
            <a:chOff x="6607213" y="1089808"/>
            <a:chExt cx="7951767" cy="4964849"/>
          </a:xfrm>
          <a:blipFill>
            <a:blip r:embed="rId2">
              <a:alphaModFix amt="72000"/>
            </a:blip>
            <a:stretch>
              <a:fillRect/>
            </a:stretch>
          </a:blipFill>
        </p:grpSpPr>
        <p:sp>
          <p:nvSpPr>
            <p:cNvPr id="9" name="Hình chữ nhật 8">
              <a:extLst>
                <a:ext uri="{FF2B5EF4-FFF2-40B4-BE49-F238E27FC236}">
                  <a16:creationId xmlns:a16="http://schemas.microsoft.com/office/drawing/2014/main" id="{99AE064C-4193-5F9A-FB6E-0E6E4888571F}"/>
                </a:ext>
              </a:extLst>
            </p:cNvPr>
            <p:cNvSpPr/>
            <p:nvPr/>
          </p:nvSpPr>
          <p:spPr>
            <a:xfrm rot="2895710">
              <a:off x="9374372" y="-1677351"/>
              <a:ext cx="2417450" cy="795176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10">
              <a:extLst>
                <a:ext uri="{FF2B5EF4-FFF2-40B4-BE49-F238E27FC236}">
                  <a16:creationId xmlns:a16="http://schemas.microsoft.com/office/drawing/2014/main" id="{6F7122CF-6F09-1F8F-CE73-84C2206250D2}"/>
                </a:ext>
              </a:extLst>
            </p:cNvPr>
            <p:cNvSpPr/>
            <p:nvPr/>
          </p:nvSpPr>
          <p:spPr>
            <a:xfrm rot="2895710">
              <a:off x="9749985" y="2202645"/>
              <a:ext cx="1760726" cy="594329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3028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id="{BE80E2FC-5763-8E8C-D632-BFBEEEDD9104}"/>
              </a:ext>
            </a:extLst>
          </p:cNvPr>
          <p:cNvSpPr/>
          <p:nvPr/>
        </p:nvSpPr>
        <p:spPr>
          <a:xfrm>
            <a:off x="0" y="4188947"/>
            <a:ext cx="3521676" cy="2633009"/>
          </a:xfrm>
          <a:prstGeom prst="rect">
            <a:avLst/>
          </a:prstGeom>
          <a:blipFill>
            <a:blip r:embed="rId3">
              <a:alphaModFix amt="72000"/>
            </a:blip>
            <a:stretch>
              <a:fillRect l="-16702" r="167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BE50770E-D2A6-4BC0-3D7A-4BD088A82D0A}"/>
              </a:ext>
            </a:extLst>
          </p:cNvPr>
          <p:cNvSpPr txBox="1"/>
          <p:nvPr/>
        </p:nvSpPr>
        <p:spPr>
          <a:xfrm>
            <a:off x="0" y="86877"/>
            <a:ext cx="2586182" cy="338554"/>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ĐỊNH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GIÁ</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ĐẤT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CỤ</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THỂ</a:t>
            </a:r>
            <a:endParaRPr lang="en-US" sz="1600" b="1"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7EEB90CA-1A25-EA4D-DFD4-65478D8CDDEF}"/>
              </a:ext>
            </a:extLst>
          </p:cNvPr>
          <p:cNvSpPr txBox="1"/>
          <p:nvPr/>
        </p:nvSpPr>
        <p:spPr>
          <a:xfrm>
            <a:off x="2123472" y="1454701"/>
            <a:ext cx="8096010" cy="3354765"/>
          </a:xfrm>
          <a:prstGeom prst="rect">
            <a:avLst/>
          </a:prstGeom>
          <a:noFill/>
        </p:spPr>
        <p:txBody>
          <a:bodyPr wrap="square" rtlCol="0">
            <a:spAutoFit/>
          </a:bodyPr>
          <a:lstStyle/>
          <a:p>
            <a:pPr marL="285750" indent="-285750" algn="just">
              <a:spcBef>
                <a:spcPts val="600"/>
              </a:spcBef>
              <a:spcAft>
                <a:spcPts val="600"/>
              </a:spcAft>
              <a:buFont typeface="Wingdings" panose="05000000000000000000" pitchFamily="2" charset="2"/>
              <a:buChar char="Ø"/>
            </a:pPr>
            <a:r>
              <a:rPr lang="en-US" sz="18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Trách</a:t>
            </a:r>
            <a:r>
              <a:rPr lang="en-US"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nhiệm</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C</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ơ quan có chức năng quản lý đất đai </a:t>
            </a:r>
            <a:endPar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en-US"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Thành </a:t>
            </a:r>
            <a:r>
              <a:rPr lang="en-US" sz="18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phần</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 h</a:t>
            </a:r>
            <a:r>
              <a:rPr lang="vi-VN"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ồ sơ định giá đất cụ thể</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endPar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Tx/>
              <a:buChar char="-"/>
            </a:pP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Mục đích định giá đất, thời gian thực hiện và dự toán kinh phí;</a:t>
            </a:r>
            <a:endParaRPr lang="en-US" dirty="0">
              <a:solidFill>
                <a:srgbClr val="000000"/>
              </a:solidFill>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Tx/>
              <a:buChar char="-"/>
            </a:pP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Q</a:t>
            </a:r>
            <a:r>
              <a:rPr lang="vi-VN" sz="18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uyết</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định giao đất, cho thuê đất, cho phép chuyển mục đích sử dụng đất, công nhận quyền sử dụng đất, cho phép chuyển hình thức thuê đất trả tiền hàng năm sang thuê đất trả tiền một lần cho cả thời gian thuê, gia hạn sử dụng đất, điều chỉnh thời hạn sử dụng đất, điều chỉnh quy hoạch chi tiết xây dựng, thu hồi đất;</a:t>
            </a:r>
            <a:endPar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Tx/>
              <a:buChar char="-"/>
            </a:pP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Các văn bản pháp lý khác liên quan đến thửa đất cần định giá.</a:t>
            </a:r>
            <a:endPar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vi-VN"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Lựa chọn tổ chức thực hiện </a:t>
            </a:r>
            <a:r>
              <a:rPr lang="en-US" b="1" dirty="0" err="1">
                <a:solidFill>
                  <a:srgbClr val="000000"/>
                </a:solidFill>
                <a:highlight>
                  <a:srgbClr val="FFFFFF"/>
                </a:highlight>
                <a:latin typeface="Times New Roman" panose="02020603050405020304" pitchFamily="18" charset="0"/>
                <a:cs typeface="Times New Roman" panose="02020603050405020304" pitchFamily="18" charset="0"/>
              </a:rPr>
              <a:t>ĐGĐ</a:t>
            </a:r>
            <a:r>
              <a:rPr lang="en-US"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i="0" dirty="0" err="1">
                <a:solidFill>
                  <a:srgbClr val="000000"/>
                </a:solidFill>
                <a:effectLst/>
                <a:highlight>
                  <a:srgbClr val="FFFFFF"/>
                </a:highlight>
                <a:latin typeface="Times New Roman" panose="02020603050405020304" pitchFamily="18" charset="0"/>
                <a:cs typeface="Times New Roman" panose="02020603050405020304" pitchFamily="18" charset="0"/>
              </a:rPr>
              <a:t>như</a:t>
            </a:r>
            <a:r>
              <a:rPr lang="en-US" sz="1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i="0" dirty="0" err="1">
                <a:solidFill>
                  <a:srgbClr val="000000"/>
                </a:solidFill>
                <a:effectLst/>
                <a:highlight>
                  <a:srgbClr val="FFFFFF"/>
                </a:highlight>
                <a:latin typeface="Times New Roman" panose="02020603050405020304" pitchFamily="18" charset="0"/>
                <a:cs typeface="Times New Roman" panose="02020603050405020304" pitchFamily="18" charset="0"/>
              </a:rPr>
              <a:t>việc</a:t>
            </a:r>
            <a:r>
              <a:rPr lang="en-US" sz="1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i="0" dirty="0" err="1">
                <a:solidFill>
                  <a:srgbClr val="000000"/>
                </a:solidFill>
                <a:effectLst/>
                <a:highlight>
                  <a:srgbClr val="FFFFFF"/>
                </a:highlight>
                <a:latin typeface="Times New Roman" panose="02020603050405020304" pitchFamily="18" charset="0"/>
                <a:cs typeface="Times New Roman" panose="02020603050405020304" pitchFamily="18" charset="0"/>
              </a:rPr>
              <a:t>lựa</a:t>
            </a:r>
            <a:r>
              <a:rPr lang="en-US" sz="1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i="0" dirty="0" err="1">
                <a:solidFill>
                  <a:srgbClr val="000000"/>
                </a:solidFill>
                <a:effectLst/>
                <a:highlight>
                  <a:srgbClr val="FFFFFF"/>
                </a:highlight>
                <a:latin typeface="Times New Roman" panose="02020603050405020304" pitchFamily="18" charset="0"/>
                <a:cs typeface="Times New Roman" panose="02020603050405020304" pitchFamily="18" charset="0"/>
              </a:rPr>
              <a:t>chọn</a:t>
            </a:r>
            <a:r>
              <a:rPr lang="en-US" sz="1800" i="0" dirty="0">
                <a:solidFill>
                  <a:srgbClr val="000000"/>
                </a:solidFill>
                <a:effectLst/>
                <a:highlight>
                  <a:srgbClr val="FFFFFF"/>
                </a:highlight>
                <a:latin typeface="Times New Roman" panose="02020603050405020304" pitchFamily="18" charset="0"/>
                <a:cs typeface="Times New Roman" panose="02020603050405020304" pitchFamily="18" charset="0"/>
              </a:rPr>
              <a:t> TC </a:t>
            </a:r>
            <a:r>
              <a:rPr lang="en-US" sz="1800" i="0" dirty="0" err="1">
                <a:solidFill>
                  <a:srgbClr val="000000"/>
                </a:solidFill>
                <a:effectLst/>
                <a:highlight>
                  <a:srgbClr val="FFFFFF"/>
                </a:highlight>
                <a:latin typeface="Times New Roman" panose="02020603050405020304" pitchFamily="18" charset="0"/>
                <a:cs typeface="Times New Roman" panose="02020603050405020304" pitchFamily="18" charset="0"/>
              </a:rPr>
              <a:t>thực</a:t>
            </a:r>
            <a:r>
              <a:rPr lang="en-US" sz="18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i="0" dirty="0" err="1">
                <a:solidFill>
                  <a:srgbClr val="000000"/>
                </a:solidFill>
                <a:effectLst/>
                <a:highlight>
                  <a:srgbClr val="FFFFFF"/>
                </a:highlight>
                <a:latin typeface="Times New Roman" panose="02020603050405020304" pitchFamily="18" charset="0"/>
                <a:cs typeface="Times New Roman" panose="02020603050405020304" pitchFamily="18" charset="0"/>
              </a:rPr>
              <a:t>hiện</a:t>
            </a:r>
            <a:r>
              <a:rPr lang="en-US" sz="1800" i="0" dirty="0">
                <a:solidFill>
                  <a:srgbClr val="000000"/>
                </a:solidFill>
                <a:effectLst/>
                <a:highlight>
                  <a:srgbClr val="FFFFFF"/>
                </a:highlight>
                <a:latin typeface="Times New Roman" panose="02020603050405020304" pitchFamily="18" charset="0"/>
                <a:cs typeface="Times New Roman" panose="02020603050405020304" pitchFamily="18" charset="0"/>
              </a:rPr>
              <a:t> XD </a:t>
            </a:r>
            <a:r>
              <a:rPr lang="en-US" sz="1800" i="0" dirty="0" err="1">
                <a:solidFill>
                  <a:srgbClr val="000000"/>
                </a:solidFill>
                <a:effectLst/>
                <a:highlight>
                  <a:srgbClr val="FFFFFF"/>
                </a:highlight>
                <a:latin typeface="Times New Roman" panose="02020603050405020304" pitchFamily="18" charset="0"/>
                <a:cs typeface="Times New Roman" panose="02020603050405020304" pitchFamily="18" charset="0"/>
              </a:rPr>
              <a:t>BGĐ</a:t>
            </a:r>
            <a:endParaRPr lang="en-US" sz="1800" i="0" dirty="0">
              <a:solidFill>
                <a:srgbClr val="000000"/>
              </a:solidFill>
              <a:effectLst/>
              <a:highlight>
                <a:srgbClr val="FFFFFF"/>
              </a:highlight>
              <a:latin typeface="Times New Roman" panose="02020603050405020304" pitchFamily="18" charset="0"/>
              <a:cs typeface="Times New Roman" panose="02020603050405020304" pitchFamily="18" charset="0"/>
            </a:endParaRPr>
          </a:p>
        </p:txBody>
      </p:sp>
      <p:grpSp>
        <p:nvGrpSpPr>
          <p:cNvPr id="10" name="Nhóm 9">
            <a:extLst>
              <a:ext uri="{FF2B5EF4-FFF2-40B4-BE49-F238E27FC236}">
                <a16:creationId xmlns:a16="http://schemas.microsoft.com/office/drawing/2014/main" id="{9F791F98-D11F-D511-B6AD-298065472D83}"/>
              </a:ext>
            </a:extLst>
          </p:cNvPr>
          <p:cNvGrpSpPr/>
          <p:nvPr/>
        </p:nvGrpSpPr>
        <p:grpSpPr>
          <a:xfrm>
            <a:off x="613458" y="425431"/>
            <a:ext cx="1095736" cy="1195383"/>
            <a:chOff x="6979534" y="274601"/>
            <a:chExt cx="1095736" cy="1195383"/>
          </a:xfrm>
        </p:grpSpPr>
        <p:sp>
          <p:nvSpPr>
            <p:cNvPr id="2" name="Hình Bầu dục 1">
              <a:extLst>
                <a:ext uri="{FF2B5EF4-FFF2-40B4-BE49-F238E27FC236}">
                  <a16:creationId xmlns:a16="http://schemas.microsoft.com/office/drawing/2014/main" id="{215AC16D-0A3F-39D8-3BB5-2EF0C7FC6F2A}"/>
                </a:ext>
              </a:extLst>
            </p:cNvPr>
            <p:cNvSpPr/>
            <p:nvPr/>
          </p:nvSpPr>
          <p:spPr>
            <a:xfrm>
              <a:off x="6979534" y="55558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ình Bầu dục 2">
              <a:extLst>
                <a:ext uri="{FF2B5EF4-FFF2-40B4-BE49-F238E27FC236}">
                  <a16:creationId xmlns:a16="http://schemas.microsoft.com/office/drawing/2014/main" id="{41491AFD-F46E-BCC9-D544-695C61A0FF43}"/>
                </a:ext>
              </a:extLst>
            </p:cNvPr>
            <p:cNvSpPr/>
            <p:nvPr/>
          </p:nvSpPr>
          <p:spPr>
            <a:xfrm>
              <a:off x="7160870" y="274601"/>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0140504D-C2F7-2042-A794-6671B9EBF3E9}"/>
                </a:ext>
              </a:extLst>
            </p:cNvPr>
            <p:cNvSpPr txBox="1"/>
            <p:nvPr/>
          </p:nvSpPr>
          <p:spPr>
            <a:xfrm>
              <a:off x="7359087" y="408635"/>
              <a:ext cx="517966" cy="646331"/>
            </a:xfrm>
            <a:prstGeom prst="rect">
              <a:avLst/>
            </a:prstGeom>
            <a:noFill/>
          </p:spPr>
          <p:txBody>
            <a:bodyPr wrap="square">
              <a:spAutoFit/>
            </a:bodyPr>
            <a:lstStyle/>
            <a:p>
              <a:pPr algn="ctr"/>
              <a:r>
                <a:rPr lang="en-US" sz="3600" b="1" dirty="0">
                  <a:solidFill>
                    <a:srgbClr val="156082"/>
                  </a:solidFill>
                  <a:latin typeface="Times New Roman" panose="02020603050405020304" pitchFamily="18" charset="0"/>
                  <a:cs typeface="Times New Roman" panose="02020603050405020304" pitchFamily="18" charset="0"/>
                </a:rPr>
                <a:t>2</a:t>
              </a:r>
            </a:p>
          </p:txBody>
        </p:sp>
      </p:grpSp>
      <p:cxnSp>
        <p:nvCxnSpPr>
          <p:cNvPr id="14" name="Đường nối Thẳng 13">
            <a:extLst>
              <a:ext uri="{FF2B5EF4-FFF2-40B4-BE49-F238E27FC236}">
                <a16:creationId xmlns:a16="http://schemas.microsoft.com/office/drawing/2014/main" id="{45CE7DD2-904E-D47B-2C22-22E76763E061}"/>
              </a:ext>
            </a:extLst>
          </p:cNvPr>
          <p:cNvCxnSpPr>
            <a:cxnSpLocks/>
          </p:cNvCxnSpPr>
          <p:nvPr/>
        </p:nvCxnSpPr>
        <p:spPr>
          <a:xfrm>
            <a:off x="1516283" y="1268693"/>
            <a:ext cx="8414795"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Hộp Văn bản 5">
            <a:extLst>
              <a:ext uri="{FF2B5EF4-FFF2-40B4-BE49-F238E27FC236}">
                <a16:creationId xmlns:a16="http://schemas.microsoft.com/office/drawing/2014/main" id="{D490CC75-FF89-588C-4B8D-B7EB9A9A203A}"/>
              </a:ext>
            </a:extLst>
          </p:cNvPr>
          <p:cNvSpPr txBox="1"/>
          <p:nvPr/>
        </p:nvSpPr>
        <p:spPr>
          <a:xfrm>
            <a:off x="1527857" y="682576"/>
            <a:ext cx="8576841" cy="400110"/>
          </a:xfrm>
          <a:prstGeom prst="rect">
            <a:avLst/>
          </a:prstGeom>
          <a:gradFill>
            <a:gsLst>
              <a:gs pos="67000">
                <a:schemeClr val="accent1">
                  <a:lumMod val="5000"/>
                  <a:lumOff val="95000"/>
                </a:schemeClr>
              </a:gs>
              <a:gs pos="100000">
                <a:schemeClr val="accent1">
                  <a:lumMod val="50000"/>
                </a:schemeClr>
              </a:gs>
            </a:gsLst>
            <a:lin ang="5400000" scaled="1"/>
          </a:gradFill>
          <a:ln>
            <a:noFill/>
          </a:ln>
        </p:spPr>
        <p:txBody>
          <a:bodyPr wrap="square">
            <a:spAutoFit/>
          </a:bodyPr>
          <a:lstStyle/>
          <a:p>
            <a:r>
              <a:rPr lang="vi-VN" sz="2000" b="1" i="0" u="none" strike="noStrike" dirty="0">
                <a:solidFill>
                  <a:srgbClr val="000000"/>
                </a:solidFill>
                <a:effectLst/>
                <a:latin typeface="+mj-lt"/>
              </a:rPr>
              <a:t>Chuẩn bị hồ sơ định giá đất cụ thể và lựa chọn tổ chức thực hiện định giá đất</a:t>
            </a:r>
          </a:p>
        </p:txBody>
      </p:sp>
      <p:sp>
        <p:nvSpPr>
          <p:cNvPr id="9" name="Hình thoi 8">
            <a:extLst>
              <a:ext uri="{FF2B5EF4-FFF2-40B4-BE49-F238E27FC236}">
                <a16:creationId xmlns:a16="http://schemas.microsoft.com/office/drawing/2014/main" id="{6AD0AE84-71C3-BAE3-78D6-E0B903F3EDD9}"/>
              </a:ext>
            </a:extLst>
          </p:cNvPr>
          <p:cNvSpPr/>
          <p:nvPr/>
        </p:nvSpPr>
        <p:spPr>
          <a:xfrm>
            <a:off x="10219482" y="999256"/>
            <a:ext cx="1828800" cy="1828800"/>
          </a:xfrm>
          <a:prstGeom prst="diamond">
            <a:avLst/>
          </a:prstGeom>
          <a:solidFill>
            <a:schemeClr val="tx2">
              <a:lumMod val="10000"/>
              <a:lumOff val="90000"/>
            </a:schemeClr>
          </a:solidFill>
          <a:ln w="984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thoi 10">
            <a:extLst>
              <a:ext uri="{FF2B5EF4-FFF2-40B4-BE49-F238E27FC236}">
                <a16:creationId xmlns:a16="http://schemas.microsoft.com/office/drawing/2014/main" id="{361BB3C5-1664-CC30-F881-2B38A4511A67}"/>
              </a:ext>
            </a:extLst>
          </p:cNvPr>
          <p:cNvSpPr/>
          <p:nvPr/>
        </p:nvSpPr>
        <p:spPr>
          <a:xfrm>
            <a:off x="10219482" y="2977186"/>
            <a:ext cx="1828800" cy="1828800"/>
          </a:xfrm>
          <a:prstGeom prst="diamond">
            <a:avLst/>
          </a:prstGeom>
          <a:solidFill>
            <a:schemeClr val="accent2">
              <a:lumMod val="20000"/>
              <a:lumOff val="80000"/>
            </a:schemeClr>
          </a:solidFill>
          <a:ln w="984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thoi 12">
            <a:extLst>
              <a:ext uri="{FF2B5EF4-FFF2-40B4-BE49-F238E27FC236}">
                <a16:creationId xmlns:a16="http://schemas.microsoft.com/office/drawing/2014/main" id="{70DE91C9-B9AE-D2BE-B6E2-90DB019472CD}"/>
              </a:ext>
            </a:extLst>
          </p:cNvPr>
          <p:cNvSpPr/>
          <p:nvPr/>
        </p:nvSpPr>
        <p:spPr>
          <a:xfrm>
            <a:off x="10222340" y="4955116"/>
            <a:ext cx="1828800" cy="1828800"/>
          </a:xfrm>
          <a:prstGeom prst="diamond">
            <a:avLst/>
          </a:prstGeom>
          <a:solidFill>
            <a:schemeClr val="accent6">
              <a:lumMod val="20000"/>
              <a:lumOff val="80000"/>
            </a:schemeClr>
          </a:solidFill>
          <a:ln w="984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907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04EC1394-FABC-4399-BBFA-573AF44A243A}"/>
              </a:ext>
            </a:extLst>
          </p:cNvPr>
          <p:cNvSpPr txBox="1"/>
          <p:nvPr/>
        </p:nvSpPr>
        <p:spPr>
          <a:xfrm>
            <a:off x="218958" y="414134"/>
            <a:ext cx="3381375" cy="400110"/>
          </a:xfrm>
          <a:prstGeom prst="rect">
            <a:avLst/>
          </a:prstGeom>
          <a:noFill/>
        </p:spPr>
        <p:txBody>
          <a:bodyPr wrap="square" rtlCol="0">
            <a:spAutoFit/>
          </a:bodyPr>
          <a:lstStyle/>
          <a:p>
            <a:r>
              <a:rPr lang="en-US" sz="2000" b="1" dirty="0" err="1">
                <a:solidFill>
                  <a:srgbClr val="C00000"/>
                </a:solidFill>
                <a:latin typeface="Times New Roman" panose="02020603050405020304" pitchFamily="18" charset="0"/>
                <a:cs typeface="Times New Roman" panose="02020603050405020304" pitchFamily="18" charset="0"/>
              </a:rPr>
              <a:t>LUẬT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ĐAI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NĂM</a:t>
            </a:r>
            <a:r>
              <a:rPr lang="en-US" sz="2000" b="1" dirty="0">
                <a:solidFill>
                  <a:srgbClr val="C00000"/>
                </a:solidFill>
                <a:latin typeface="Times New Roman" panose="02020603050405020304" pitchFamily="18" charset="0"/>
                <a:cs typeface="Times New Roman" panose="02020603050405020304" pitchFamily="18" charset="0"/>
              </a:rPr>
              <a:t> 2024</a:t>
            </a:r>
          </a:p>
        </p:txBody>
      </p:sp>
      <p:sp>
        <p:nvSpPr>
          <p:cNvPr id="6" name="Hộp Văn bản 5">
            <a:extLst>
              <a:ext uri="{FF2B5EF4-FFF2-40B4-BE49-F238E27FC236}">
                <a16:creationId xmlns:a16="http://schemas.microsoft.com/office/drawing/2014/main" id="{7AEF4681-633A-AD9A-A3DB-FA31DB6FBF8E}"/>
              </a:ext>
            </a:extLst>
          </p:cNvPr>
          <p:cNvSpPr txBox="1"/>
          <p:nvPr/>
        </p:nvSpPr>
        <p:spPr>
          <a:xfrm>
            <a:off x="218957" y="1327473"/>
            <a:ext cx="3790951" cy="400110"/>
          </a:xfrm>
          <a:prstGeom prst="rect">
            <a:avLst/>
          </a:prstGeom>
          <a:noFill/>
        </p:spPr>
        <p:txBody>
          <a:bodyPr wrap="square" rtlCol="0">
            <a:spAutoFit/>
          </a:bodyPr>
          <a:lstStyle/>
          <a:p>
            <a:r>
              <a:rPr lang="en-US" sz="2000" b="1" dirty="0" err="1">
                <a:solidFill>
                  <a:schemeClr val="accent4">
                    <a:lumMod val="50000"/>
                  </a:schemeClr>
                </a:solidFill>
                <a:latin typeface="Times New Roman" panose="02020603050405020304" pitchFamily="18" charset="0"/>
                <a:cs typeface="Times New Roman" panose="02020603050405020304" pitchFamily="18" charset="0"/>
              </a:rPr>
              <a:t>NGHỊ</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ĐỊNH</a:t>
            </a:r>
            <a:r>
              <a:rPr lang="en-US" sz="2000" b="1" dirty="0">
                <a:solidFill>
                  <a:schemeClr val="accent4">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SỐ</a:t>
            </a:r>
            <a:r>
              <a:rPr lang="en-US" sz="2000" b="1" dirty="0">
                <a:solidFill>
                  <a:schemeClr val="accent4">
                    <a:lumMod val="50000"/>
                  </a:schemeClr>
                </a:solidFill>
                <a:latin typeface="Times New Roman" panose="02020603050405020304" pitchFamily="18" charset="0"/>
                <a:cs typeface="Times New Roman" panose="02020603050405020304" pitchFamily="18" charset="0"/>
              </a:rPr>
              <a:t> 71/2024/</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NĐ</a:t>
            </a:r>
            <a:r>
              <a:rPr lang="en-US" sz="2000" b="1" dirty="0">
                <a:solidFill>
                  <a:schemeClr val="accent4">
                    <a:lumMod val="50000"/>
                  </a:schemeClr>
                </a:solidFill>
                <a:latin typeface="Times New Roman" panose="02020603050405020304" pitchFamily="18" charset="0"/>
                <a:cs typeface="Times New Roman" panose="02020603050405020304" pitchFamily="18" charset="0"/>
              </a:rPr>
              <a:t>-CP</a:t>
            </a:r>
          </a:p>
        </p:txBody>
      </p:sp>
      <p:sp>
        <p:nvSpPr>
          <p:cNvPr id="7" name="Hộp Văn bản 6">
            <a:extLst>
              <a:ext uri="{FF2B5EF4-FFF2-40B4-BE49-F238E27FC236}">
                <a16:creationId xmlns:a16="http://schemas.microsoft.com/office/drawing/2014/main" id="{426E4B37-B986-8848-7A59-F1FDFBB8B11B}"/>
              </a:ext>
            </a:extLst>
          </p:cNvPr>
          <p:cNvSpPr txBox="1"/>
          <p:nvPr/>
        </p:nvSpPr>
        <p:spPr>
          <a:xfrm>
            <a:off x="218956" y="3429000"/>
            <a:ext cx="4431425" cy="404609"/>
          </a:xfrm>
          <a:prstGeom prst="rect">
            <a:avLst/>
          </a:prstGeom>
          <a:noFill/>
        </p:spPr>
        <p:txBody>
          <a:bodyPr wrap="square" rtlCol="0">
            <a:spAutoFit/>
          </a:bodyPr>
          <a:lstStyle/>
          <a:p>
            <a:r>
              <a:rPr lang="en-US" sz="2000" b="1" dirty="0">
                <a:solidFill>
                  <a:schemeClr val="accent5">
                    <a:lumMod val="75000"/>
                  </a:schemeClr>
                </a:solidFill>
                <a:latin typeface="Times New Roman" panose="02020603050405020304" pitchFamily="18" charset="0"/>
                <a:cs typeface="Times New Roman" panose="02020603050405020304" pitchFamily="18" charset="0"/>
              </a:rPr>
              <a:t>THÔNG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TƯ</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SỐ</a:t>
            </a:r>
            <a:r>
              <a:rPr lang="en-US" sz="2000" b="1" dirty="0">
                <a:solidFill>
                  <a:schemeClr val="accent5">
                    <a:lumMod val="75000"/>
                  </a:schemeClr>
                </a:solidFill>
                <a:latin typeface="Times New Roman" panose="02020603050405020304" pitchFamily="18" charset="0"/>
                <a:cs typeface="Times New Roman" panose="02020603050405020304" pitchFamily="18" charset="0"/>
              </a:rPr>
              <a:t> 12/2024/TT-</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BTNMT</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D375E20E-11D8-4665-BFDD-071B9CEB919D}"/>
              </a:ext>
            </a:extLst>
          </p:cNvPr>
          <p:cNvSpPr txBox="1"/>
          <p:nvPr/>
        </p:nvSpPr>
        <p:spPr>
          <a:xfrm>
            <a:off x="5162548" y="414134"/>
            <a:ext cx="6272960" cy="707886"/>
          </a:xfrm>
          <a:prstGeom prst="rect">
            <a:avLst/>
          </a:prstGeom>
          <a:noFill/>
          <a:ln>
            <a:solidFill>
              <a:srgbClr val="C00000"/>
            </a:solidFill>
          </a:ln>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06 </a:t>
            </a:r>
            <a:r>
              <a:rPr lang="en-US" sz="2000" b="1" dirty="0" err="1">
                <a:solidFill>
                  <a:srgbClr val="C00000"/>
                </a:solidFill>
                <a:latin typeface="Times New Roman" panose="02020603050405020304" pitchFamily="18" charset="0"/>
                <a:cs typeface="Times New Roman" panose="02020603050405020304" pitchFamily="18" charset="0"/>
              </a:rPr>
              <a:t>Điều</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quy</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định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về</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giá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đất</a:t>
            </a:r>
            <a:endParaRPr lang="en-US" sz="2000" b="1" dirty="0">
              <a:solidFill>
                <a:srgbClr val="C00000"/>
              </a:solidFill>
              <a:latin typeface="Times New Roman" panose="02020603050405020304" pitchFamily="18" charset="0"/>
              <a:cs typeface="Times New Roman" panose="02020603050405020304" pitchFamily="18" charset="0"/>
            </a:endParaRPr>
          </a:p>
          <a:p>
            <a:r>
              <a:rPr lang="en-US" sz="2000" b="1" dirty="0" err="1">
                <a:solidFill>
                  <a:srgbClr val="C00000"/>
                </a:solidFill>
                <a:latin typeface="Times New Roman" panose="02020603050405020304" pitchFamily="18" charset="0"/>
                <a:cs typeface="Times New Roman" panose="02020603050405020304" pitchFamily="18" charset="0"/>
              </a:rPr>
              <a:t>Điều</a:t>
            </a:r>
            <a:r>
              <a:rPr lang="en-US" sz="2000" b="1" dirty="0">
                <a:solidFill>
                  <a:srgbClr val="C00000"/>
                </a:solidFill>
                <a:latin typeface="Times New Roman" panose="02020603050405020304" pitchFamily="18" charset="0"/>
                <a:cs typeface="Times New Roman" panose="02020603050405020304" pitchFamily="18" charset="0"/>
              </a:rPr>
              <a:t> 158, 159, 160, 161, 162 và 257</a:t>
            </a:r>
          </a:p>
        </p:txBody>
      </p:sp>
      <p:sp>
        <p:nvSpPr>
          <p:cNvPr id="10" name="Hộp Văn bản 9">
            <a:extLst>
              <a:ext uri="{FF2B5EF4-FFF2-40B4-BE49-F238E27FC236}">
                <a16:creationId xmlns:a16="http://schemas.microsoft.com/office/drawing/2014/main" id="{2D1E0B90-5D35-06E9-C513-31A19028284E}"/>
              </a:ext>
            </a:extLst>
          </p:cNvPr>
          <p:cNvSpPr txBox="1"/>
          <p:nvPr/>
        </p:nvSpPr>
        <p:spPr>
          <a:xfrm>
            <a:off x="5162547" y="1327473"/>
            <a:ext cx="6272961" cy="1938992"/>
          </a:xfrm>
          <a:prstGeom prst="rect">
            <a:avLst/>
          </a:prstGeom>
          <a:noFill/>
          <a:ln>
            <a:solidFill>
              <a:schemeClr val="accent4">
                <a:lumMod val="50000"/>
              </a:schemeClr>
            </a:solidFill>
          </a:ln>
        </p:spPr>
        <p:txBody>
          <a:bodyPr wrap="square" rtlCol="0">
            <a:spAutoFit/>
          </a:bodyPr>
          <a:lstStyle/>
          <a:p>
            <a:pPr algn="just"/>
            <a:r>
              <a:rPr lang="en-US" sz="2000" b="1" dirty="0">
                <a:solidFill>
                  <a:schemeClr val="accent4">
                    <a:lumMod val="50000"/>
                  </a:schemeClr>
                </a:solidFill>
                <a:latin typeface="Times New Roman" panose="02020603050405020304" pitchFamily="18" charset="0"/>
                <a:cs typeface="Times New Roman" panose="02020603050405020304" pitchFamily="18" charset="0"/>
              </a:rPr>
              <a:t>05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Chương</a:t>
            </a:r>
            <a:r>
              <a:rPr lang="en-US" sz="2000" b="1" dirty="0">
                <a:solidFill>
                  <a:schemeClr val="accent4">
                    <a:lumMod val="50000"/>
                  </a:schemeClr>
                </a:solidFill>
                <a:latin typeface="Times New Roman" panose="02020603050405020304" pitchFamily="18" charset="0"/>
                <a:cs typeface="Times New Roman" panose="02020603050405020304" pitchFamily="18" charset="0"/>
              </a:rPr>
              <a:t> - 40 </a:t>
            </a:r>
            <a:r>
              <a:rPr lang="en-US" sz="2000" b="1" dirty="0" err="1">
                <a:solidFill>
                  <a:schemeClr val="accent4">
                    <a:lumMod val="50000"/>
                  </a:schemeClr>
                </a:solidFill>
                <a:latin typeface="Times New Roman" panose="02020603050405020304" pitchFamily="18" charset="0"/>
                <a:cs typeface="Times New Roman" panose="02020603050405020304" pitchFamily="18" charset="0"/>
              </a:rPr>
              <a:t>Điều</a:t>
            </a:r>
            <a:endParaRPr lang="en-US" sz="2000" b="1" dirty="0">
              <a:solidFill>
                <a:schemeClr val="accent4">
                  <a:lumMod val="50000"/>
                </a:schemeClr>
              </a:solidFill>
              <a:latin typeface="Times New Roman" panose="02020603050405020304" pitchFamily="18" charset="0"/>
              <a:cs typeface="Times New Roman" panose="02020603050405020304" pitchFamily="18" charset="0"/>
            </a:endParaRPr>
          </a:p>
          <a:p>
            <a:pPr marL="342900" indent="-342900" algn="just">
              <a:buFontTx/>
              <a:buChar char="-"/>
            </a:pPr>
            <a:r>
              <a:rPr lang="vi-VN" sz="2000" dirty="0">
                <a:solidFill>
                  <a:schemeClr val="accent4">
                    <a:lumMod val="50000"/>
                  </a:schemeClr>
                </a:solidFill>
                <a:latin typeface="Times New Roman" panose="02020603050405020304" pitchFamily="18" charset="0"/>
                <a:cs typeface="Times New Roman" panose="02020603050405020304" pitchFamily="18" charset="0"/>
              </a:rPr>
              <a:t>Chương I</a:t>
            </a:r>
            <a:r>
              <a:rPr lang="en-US" sz="2000" dirty="0">
                <a:solidFill>
                  <a:schemeClr val="accent4">
                    <a:lumMod val="50000"/>
                  </a:schemeClr>
                </a:solidFill>
                <a:latin typeface="Times New Roman" panose="02020603050405020304" pitchFamily="18" charset="0"/>
                <a:cs typeface="Times New Roman" panose="02020603050405020304" pitchFamily="18" charset="0"/>
              </a:rPr>
              <a:t> - Q</a:t>
            </a:r>
            <a:r>
              <a:rPr lang="vi-VN" sz="2000" dirty="0">
                <a:solidFill>
                  <a:schemeClr val="accent4">
                    <a:lumMod val="50000"/>
                  </a:schemeClr>
                </a:solidFill>
                <a:latin typeface="Times New Roman" panose="02020603050405020304" pitchFamily="18" charset="0"/>
                <a:cs typeface="Times New Roman" panose="02020603050405020304" pitchFamily="18" charset="0"/>
              </a:rPr>
              <a:t>uy định chung (03 Điều)</a:t>
            </a:r>
            <a:endParaRPr lang="en-US" sz="2000" dirty="0">
              <a:solidFill>
                <a:schemeClr val="accent4">
                  <a:lumMod val="50000"/>
                </a:schemeClr>
              </a:solidFill>
              <a:latin typeface="Times New Roman" panose="02020603050405020304" pitchFamily="18" charset="0"/>
              <a:cs typeface="Times New Roman" panose="02020603050405020304" pitchFamily="18" charset="0"/>
            </a:endParaRPr>
          </a:p>
          <a:p>
            <a:pPr marL="342900" indent="-342900" algn="just">
              <a:buFontTx/>
              <a:buChar char="-"/>
            </a:pPr>
            <a:r>
              <a:rPr lang="vi-VN" sz="2000" dirty="0">
                <a:solidFill>
                  <a:schemeClr val="accent4">
                    <a:lumMod val="50000"/>
                  </a:schemeClr>
                </a:solidFill>
                <a:latin typeface="Times New Roman" panose="02020603050405020304" pitchFamily="18" charset="0"/>
                <a:cs typeface="Times New Roman" panose="02020603050405020304" pitchFamily="18" charset="0"/>
              </a:rPr>
              <a:t>Chương </a:t>
            </a:r>
            <a:r>
              <a:rPr lang="vi-VN" sz="2000" dirty="0" err="1">
                <a:solidFill>
                  <a:schemeClr val="accent4">
                    <a:lumMod val="50000"/>
                  </a:schemeClr>
                </a:solidFill>
                <a:latin typeface="Times New Roman" panose="02020603050405020304" pitchFamily="18" charset="0"/>
                <a:cs typeface="Times New Roman" panose="02020603050405020304" pitchFamily="18" charset="0"/>
              </a:rPr>
              <a:t>II</a:t>
            </a:r>
            <a:r>
              <a:rPr lang="en-US" sz="2000" dirty="0">
                <a:solidFill>
                  <a:schemeClr val="accent4">
                    <a:lumMod val="50000"/>
                  </a:schemeClr>
                </a:solidFill>
                <a:latin typeface="Times New Roman" panose="02020603050405020304" pitchFamily="18" charset="0"/>
                <a:cs typeface="Times New Roman" panose="02020603050405020304" pitchFamily="18" charset="0"/>
              </a:rPr>
              <a:t> - P</a:t>
            </a:r>
            <a:r>
              <a:rPr lang="vi-VN" sz="2000" dirty="0">
                <a:solidFill>
                  <a:schemeClr val="accent4">
                    <a:lumMod val="50000"/>
                  </a:schemeClr>
                </a:solidFill>
                <a:latin typeface="Times New Roman" panose="02020603050405020304" pitchFamily="18" charset="0"/>
                <a:cs typeface="Times New Roman" panose="02020603050405020304" pitchFamily="18" charset="0"/>
              </a:rPr>
              <a:t>hương pháp định giá đất</a:t>
            </a:r>
            <a:r>
              <a:rPr lang="en-US" sz="2000" dirty="0">
                <a:solidFill>
                  <a:schemeClr val="accent4">
                    <a:lumMod val="50000"/>
                  </a:schemeClr>
                </a:solidFill>
                <a:latin typeface="Times New Roman" panose="02020603050405020304" pitchFamily="18" charset="0"/>
                <a:cs typeface="Times New Roman" panose="02020603050405020304" pitchFamily="18" charset="0"/>
              </a:rPr>
              <a:t> </a:t>
            </a:r>
            <a:r>
              <a:rPr lang="vi-VN" sz="2000" dirty="0">
                <a:solidFill>
                  <a:schemeClr val="accent4">
                    <a:lumMod val="50000"/>
                  </a:schemeClr>
                </a:solidFill>
                <a:latin typeface="Times New Roman" panose="02020603050405020304" pitchFamily="18" charset="0"/>
                <a:cs typeface="Times New Roman" panose="02020603050405020304" pitchFamily="18" charset="0"/>
              </a:rPr>
              <a:t>(07 Điều)</a:t>
            </a:r>
            <a:endParaRPr lang="en-US" sz="2000" dirty="0">
              <a:solidFill>
                <a:schemeClr val="accent4">
                  <a:lumMod val="50000"/>
                </a:schemeClr>
              </a:solidFill>
              <a:latin typeface="Times New Roman" panose="02020603050405020304" pitchFamily="18" charset="0"/>
              <a:cs typeface="Times New Roman" panose="02020603050405020304" pitchFamily="18" charset="0"/>
            </a:endParaRPr>
          </a:p>
          <a:p>
            <a:pPr marL="342900" indent="-342900" algn="just">
              <a:buFontTx/>
              <a:buChar char="-"/>
            </a:pPr>
            <a:r>
              <a:rPr lang="vi-VN" sz="2000" dirty="0">
                <a:solidFill>
                  <a:schemeClr val="accent4">
                    <a:lumMod val="50000"/>
                  </a:schemeClr>
                </a:solidFill>
                <a:latin typeface="Times New Roman" panose="02020603050405020304" pitchFamily="18" charset="0"/>
                <a:cs typeface="Times New Roman" panose="02020603050405020304" pitchFamily="18" charset="0"/>
              </a:rPr>
              <a:t>Chương </a:t>
            </a:r>
            <a:r>
              <a:rPr lang="vi-VN" sz="2000" dirty="0" err="1">
                <a:solidFill>
                  <a:schemeClr val="accent4">
                    <a:lumMod val="50000"/>
                  </a:schemeClr>
                </a:solidFill>
                <a:latin typeface="Times New Roman" panose="02020603050405020304" pitchFamily="18" charset="0"/>
                <a:cs typeface="Times New Roman" panose="02020603050405020304" pitchFamily="18" charset="0"/>
              </a:rPr>
              <a:t>III</a:t>
            </a:r>
            <a:r>
              <a:rPr lang="en-US" sz="2000" dirty="0">
                <a:solidFill>
                  <a:schemeClr val="accent4">
                    <a:lumMod val="50000"/>
                  </a:schemeClr>
                </a:solidFill>
                <a:latin typeface="Times New Roman" panose="02020603050405020304" pitchFamily="18" charset="0"/>
                <a:cs typeface="Times New Roman" panose="02020603050405020304" pitchFamily="18" charset="0"/>
              </a:rPr>
              <a:t> - B</a:t>
            </a:r>
            <a:r>
              <a:rPr lang="vi-VN" sz="2000" dirty="0">
                <a:solidFill>
                  <a:schemeClr val="accent4">
                    <a:lumMod val="50000"/>
                  </a:schemeClr>
                </a:solidFill>
                <a:latin typeface="Times New Roman" panose="02020603050405020304" pitchFamily="18" charset="0"/>
                <a:cs typeface="Times New Roman" panose="02020603050405020304" pitchFamily="18" charset="0"/>
              </a:rPr>
              <a:t>ảng giá đất</a:t>
            </a:r>
            <a:r>
              <a:rPr lang="en-US" sz="2000" dirty="0">
                <a:solidFill>
                  <a:schemeClr val="accent4">
                    <a:lumMod val="50000"/>
                  </a:schemeClr>
                </a:solidFill>
                <a:latin typeface="Times New Roman" panose="02020603050405020304" pitchFamily="18" charset="0"/>
                <a:cs typeface="Times New Roman" panose="02020603050405020304" pitchFamily="18" charset="0"/>
              </a:rPr>
              <a:t> </a:t>
            </a:r>
            <a:r>
              <a:rPr lang="vi-VN" sz="2000" dirty="0">
                <a:solidFill>
                  <a:schemeClr val="accent4">
                    <a:lumMod val="50000"/>
                  </a:schemeClr>
                </a:solidFill>
                <a:latin typeface="Times New Roman" panose="02020603050405020304" pitchFamily="18" charset="0"/>
                <a:cs typeface="Times New Roman" panose="02020603050405020304" pitchFamily="18" charset="0"/>
              </a:rPr>
              <a:t>(19 Điều)</a:t>
            </a:r>
            <a:endParaRPr lang="en-US" sz="2000" dirty="0">
              <a:solidFill>
                <a:schemeClr val="accent4">
                  <a:lumMod val="50000"/>
                </a:schemeClr>
              </a:solidFill>
              <a:latin typeface="Times New Roman" panose="02020603050405020304" pitchFamily="18" charset="0"/>
              <a:cs typeface="Times New Roman" panose="02020603050405020304" pitchFamily="18" charset="0"/>
            </a:endParaRPr>
          </a:p>
          <a:p>
            <a:pPr marL="342900" indent="-342900" algn="just">
              <a:buFontTx/>
              <a:buChar char="-"/>
            </a:pPr>
            <a:r>
              <a:rPr lang="vi-VN" sz="2000" dirty="0">
                <a:solidFill>
                  <a:schemeClr val="accent4">
                    <a:lumMod val="50000"/>
                  </a:schemeClr>
                </a:solidFill>
                <a:latin typeface="Times New Roman" panose="02020603050405020304" pitchFamily="18" charset="0"/>
                <a:cs typeface="Times New Roman" panose="02020603050405020304" pitchFamily="18" charset="0"/>
              </a:rPr>
              <a:t>Chương </a:t>
            </a:r>
            <a:r>
              <a:rPr lang="vi-VN" sz="2000" dirty="0" err="1">
                <a:solidFill>
                  <a:schemeClr val="accent4">
                    <a:lumMod val="50000"/>
                  </a:schemeClr>
                </a:solidFill>
                <a:latin typeface="Times New Roman" panose="02020603050405020304" pitchFamily="18" charset="0"/>
                <a:cs typeface="Times New Roman" panose="02020603050405020304" pitchFamily="18" charset="0"/>
              </a:rPr>
              <a:t>IV</a:t>
            </a:r>
            <a:r>
              <a:rPr lang="en-US" sz="2000" dirty="0">
                <a:solidFill>
                  <a:schemeClr val="accent4">
                    <a:lumMod val="50000"/>
                  </a:schemeClr>
                </a:solidFill>
                <a:latin typeface="Times New Roman" panose="02020603050405020304" pitchFamily="18" charset="0"/>
                <a:cs typeface="Times New Roman" panose="02020603050405020304" pitchFamily="18" charset="0"/>
              </a:rPr>
              <a:t> - Đ</a:t>
            </a:r>
            <a:r>
              <a:rPr lang="vi-VN" sz="2000" dirty="0" err="1">
                <a:solidFill>
                  <a:schemeClr val="accent4">
                    <a:lumMod val="50000"/>
                  </a:schemeClr>
                </a:solidFill>
                <a:latin typeface="Times New Roman" panose="02020603050405020304" pitchFamily="18" charset="0"/>
                <a:cs typeface="Times New Roman" panose="02020603050405020304" pitchFamily="18" charset="0"/>
              </a:rPr>
              <a:t>ịnh</a:t>
            </a:r>
            <a:r>
              <a:rPr lang="vi-VN" sz="2000" dirty="0">
                <a:solidFill>
                  <a:schemeClr val="accent4">
                    <a:lumMod val="50000"/>
                  </a:schemeClr>
                </a:solidFill>
                <a:latin typeface="Times New Roman" panose="02020603050405020304" pitchFamily="18" charset="0"/>
                <a:cs typeface="Times New Roman" panose="02020603050405020304" pitchFamily="18" charset="0"/>
              </a:rPr>
              <a:t> giá đất cụ thể</a:t>
            </a:r>
            <a:r>
              <a:rPr lang="en-US" sz="2000" dirty="0">
                <a:solidFill>
                  <a:schemeClr val="accent4">
                    <a:lumMod val="50000"/>
                  </a:schemeClr>
                </a:solidFill>
                <a:latin typeface="Times New Roman" panose="02020603050405020304" pitchFamily="18" charset="0"/>
                <a:cs typeface="Times New Roman" panose="02020603050405020304" pitchFamily="18" charset="0"/>
              </a:rPr>
              <a:t> </a:t>
            </a:r>
            <a:r>
              <a:rPr lang="vi-VN" sz="2000" dirty="0">
                <a:solidFill>
                  <a:schemeClr val="accent4">
                    <a:lumMod val="50000"/>
                  </a:schemeClr>
                </a:solidFill>
                <a:latin typeface="Times New Roman" panose="02020603050405020304" pitchFamily="18" charset="0"/>
                <a:cs typeface="Times New Roman" panose="02020603050405020304" pitchFamily="18" charset="0"/>
              </a:rPr>
              <a:t>(07 Điều)</a:t>
            </a:r>
            <a:endParaRPr lang="en-US" sz="2000" dirty="0">
              <a:solidFill>
                <a:schemeClr val="accent4">
                  <a:lumMod val="50000"/>
                </a:schemeClr>
              </a:solidFill>
              <a:latin typeface="Times New Roman" panose="02020603050405020304" pitchFamily="18" charset="0"/>
              <a:cs typeface="Times New Roman" panose="02020603050405020304" pitchFamily="18" charset="0"/>
            </a:endParaRPr>
          </a:p>
          <a:p>
            <a:pPr marL="342900" indent="-342900" algn="just">
              <a:buFontTx/>
              <a:buChar char="-"/>
            </a:pPr>
            <a:r>
              <a:rPr lang="vi-VN" sz="2000" dirty="0">
                <a:solidFill>
                  <a:schemeClr val="accent4">
                    <a:lumMod val="50000"/>
                  </a:schemeClr>
                </a:solidFill>
                <a:latin typeface="Times New Roman" panose="02020603050405020304" pitchFamily="18" charset="0"/>
                <a:cs typeface="Times New Roman" panose="02020603050405020304" pitchFamily="18" charset="0"/>
              </a:rPr>
              <a:t>Chương V</a:t>
            </a:r>
            <a:r>
              <a:rPr lang="en-US" sz="2000" dirty="0">
                <a:solidFill>
                  <a:schemeClr val="accent4">
                    <a:lumMod val="50000"/>
                  </a:schemeClr>
                </a:solidFill>
                <a:latin typeface="Times New Roman" panose="02020603050405020304" pitchFamily="18" charset="0"/>
                <a:cs typeface="Times New Roman" panose="02020603050405020304" pitchFamily="18" charset="0"/>
              </a:rPr>
              <a:t> - Đ</a:t>
            </a:r>
            <a:r>
              <a:rPr lang="vi-VN" sz="2000" dirty="0" err="1">
                <a:solidFill>
                  <a:schemeClr val="accent4">
                    <a:lumMod val="50000"/>
                  </a:schemeClr>
                </a:solidFill>
                <a:latin typeface="Times New Roman" panose="02020603050405020304" pitchFamily="18" charset="0"/>
                <a:cs typeface="Times New Roman" panose="02020603050405020304" pitchFamily="18" charset="0"/>
              </a:rPr>
              <a:t>iều</a:t>
            </a:r>
            <a:r>
              <a:rPr lang="vi-VN" sz="2000" dirty="0">
                <a:solidFill>
                  <a:schemeClr val="accent4">
                    <a:lumMod val="50000"/>
                  </a:schemeClr>
                </a:solidFill>
                <a:latin typeface="Times New Roman" panose="02020603050405020304" pitchFamily="18" charset="0"/>
                <a:cs typeface="Times New Roman" panose="02020603050405020304" pitchFamily="18" charset="0"/>
              </a:rPr>
              <a:t> khoản thi hành</a:t>
            </a:r>
            <a:r>
              <a:rPr lang="en-US" sz="2000" dirty="0">
                <a:solidFill>
                  <a:schemeClr val="accent4">
                    <a:lumMod val="50000"/>
                  </a:schemeClr>
                </a:solidFill>
                <a:latin typeface="Times New Roman" panose="02020603050405020304" pitchFamily="18" charset="0"/>
                <a:cs typeface="Times New Roman" panose="02020603050405020304" pitchFamily="18" charset="0"/>
              </a:rPr>
              <a:t> </a:t>
            </a:r>
            <a:r>
              <a:rPr lang="vi-VN" sz="2000" dirty="0">
                <a:solidFill>
                  <a:schemeClr val="accent4">
                    <a:lumMod val="50000"/>
                  </a:schemeClr>
                </a:solidFill>
                <a:latin typeface="Times New Roman" panose="02020603050405020304" pitchFamily="18" charset="0"/>
                <a:cs typeface="Times New Roman" panose="02020603050405020304" pitchFamily="18" charset="0"/>
              </a:rPr>
              <a:t>(04 Điều)</a:t>
            </a:r>
            <a:endParaRPr lang="en-US" sz="2000" dirty="0" err="1">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CC872EE6-D97D-206E-23F8-BACD3FD2955E}"/>
              </a:ext>
            </a:extLst>
          </p:cNvPr>
          <p:cNvSpPr txBox="1"/>
          <p:nvPr/>
        </p:nvSpPr>
        <p:spPr>
          <a:xfrm>
            <a:off x="5162547" y="3433499"/>
            <a:ext cx="6272961" cy="1938992"/>
          </a:xfrm>
          <a:prstGeom prst="rect">
            <a:avLst/>
          </a:prstGeom>
          <a:noFill/>
          <a:ln>
            <a:solidFill>
              <a:schemeClr val="accent5">
                <a:lumMod val="50000"/>
              </a:schemeClr>
            </a:solidFill>
          </a:ln>
        </p:spPr>
        <p:txBody>
          <a:bodyPr wrap="square" rtlCol="0">
            <a:spAutoFit/>
          </a:bodyPr>
          <a:lstStyle/>
          <a:p>
            <a:pPr algn="just"/>
            <a:r>
              <a:rPr lang="en-US" sz="2000" b="1" dirty="0">
                <a:solidFill>
                  <a:schemeClr val="accent5">
                    <a:lumMod val="75000"/>
                  </a:schemeClr>
                </a:solidFill>
                <a:latin typeface="Times New Roman" panose="02020603050405020304" pitchFamily="18" charset="0"/>
                <a:cs typeface="Times New Roman" panose="02020603050405020304" pitchFamily="18" charset="0"/>
              </a:rPr>
              <a:t>03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Chương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- 09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Điều</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a:p>
            <a:pPr marL="342900" indent="-342900" algn="just">
              <a:buFontTx/>
              <a:buChar char="-"/>
            </a:pPr>
            <a:r>
              <a:rPr lang="vi-VN" sz="2000" dirty="0">
                <a:solidFill>
                  <a:schemeClr val="accent5">
                    <a:lumMod val="75000"/>
                  </a:schemeClr>
                </a:solidFill>
                <a:latin typeface="Times New Roman" panose="02020603050405020304" pitchFamily="18" charset="0"/>
                <a:cs typeface="Times New Roman" panose="02020603050405020304" pitchFamily="18" charset="0"/>
              </a:rPr>
              <a:t>Chương I</a:t>
            </a:r>
            <a:r>
              <a:rPr lang="en-US" sz="2000" dirty="0">
                <a:solidFill>
                  <a:schemeClr val="accent5">
                    <a:lumMod val="75000"/>
                  </a:schemeClr>
                </a:solidFill>
                <a:latin typeface="Times New Roman" panose="02020603050405020304" pitchFamily="18" charset="0"/>
                <a:cs typeface="Times New Roman" panose="02020603050405020304" pitchFamily="18" charset="0"/>
              </a:rPr>
              <a:t> - Q</a:t>
            </a:r>
            <a:r>
              <a:rPr lang="vi-VN" sz="2000" dirty="0">
                <a:solidFill>
                  <a:schemeClr val="accent5">
                    <a:lumMod val="75000"/>
                  </a:schemeClr>
                </a:solidFill>
                <a:latin typeface="Times New Roman" panose="02020603050405020304" pitchFamily="18" charset="0"/>
                <a:cs typeface="Times New Roman" panose="02020603050405020304" pitchFamily="18" charset="0"/>
              </a:rPr>
              <a:t>uy định chung (0</a:t>
            </a:r>
            <a:r>
              <a:rPr lang="en-US" sz="2000" dirty="0">
                <a:solidFill>
                  <a:schemeClr val="accent5">
                    <a:lumMod val="75000"/>
                  </a:schemeClr>
                </a:solidFill>
                <a:latin typeface="Times New Roman" panose="02020603050405020304" pitchFamily="18" charset="0"/>
                <a:cs typeface="Times New Roman" panose="02020603050405020304" pitchFamily="18" charset="0"/>
              </a:rPr>
              <a:t>2</a:t>
            </a:r>
            <a:r>
              <a:rPr lang="vi-VN" sz="2000" dirty="0">
                <a:solidFill>
                  <a:schemeClr val="accent5">
                    <a:lumMod val="75000"/>
                  </a:schemeClr>
                </a:solidFill>
                <a:latin typeface="Times New Roman" panose="02020603050405020304" pitchFamily="18" charset="0"/>
                <a:cs typeface="Times New Roman" panose="02020603050405020304" pitchFamily="18" charset="0"/>
              </a:rPr>
              <a:t> Điều)</a:t>
            </a:r>
            <a:endParaRPr lang="en-US" sz="2000" dirty="0">
              <a:solidFill>
                <a:schemeClr val="accent5">
                  <a:lumMod val="75000"/>
                </a:schemeClr>
              </a:solidFill>
              <a:latin typeface="Times New Roman" panose="02020603050405020304" pitchFamily="18" charset="0"/>
              <a:cs typeface="Times New Roman" panose="02020603050405020304" pitchFamily="18" charset="0"/>
            </a:endParaRPr>
          </a:p>
          <a:p>
            <a:pPr marL="342900" indent="-342900" algn="just">
              <a:buFontTx/>
              <a:buChar char="-"/>
            </a:pPr>
            <a:r>
              <a:rPr lang="vi-VN" sz="2000" dirty="0">
                <a:solidFill>
                  <a:schemeClr val="accent5">
                    <a:lumMod val="75000"/>
                  </a:schemeClr>
                </a:solidFill>
                <a:latin typeface="Times New Roman" panose="02020603050405020304" pitchFamily="18" charset="0"/>
                <a:cs typeface="Times New Roman" panose="02020603050405020304" pitchFamily="18" charset="0"/>
              </a:rPr>
              <a:t>Chương </a:t>
            </a:r>
            <a:r>
              <a:rPr lang="vi-VN" sz="2000" dirty="0" err="1">
                <a:solidFill>
                  <a:schemeClr val="accent5">
                    <a:lumMod val="75000"/>
                  </a:schemeClr>
                </a:solidFill>
                <a:latin typeface="Times New Roman" panose="02020603050405020304" pitchFamily="18" charset="0"/>
                <a:cs typeface="Times New Roman" panose="02020603050405020304" pitchFamily="18" charset="0"/>
              </a:rPr>
              <a:t>II</a:t>
            </a:r>
            <a:r>
              <a:rPr lang="en-US" sz="2000" dirty="0">
                <a:solidFill>
                  <a:schemeClr val="accent5">
                    <a:lumMod val="75000"/>
                  </a:schemeClr>
                </a:solidFill>
                <a:latin typeface="Times New Roman" panose="02020603050405020304" pitchFamily="18" charset="0"/>
                <a:cs typeface="Times New Roman" panose="02020603050405020304" pitchFamily="18" charset="0"/>
              </a:rPr>
              <a:t> - Đ</a:t>
            </a:r>
            <a:r>
              <a:rPr lang="vi-VN" sz="2000" dirty="0">
                <a:solidFill>
                  <a:schemeClr val="accent5">
                    <a:lumMod val="75000"/>
                  </a:schemeClr>
                </a:solidFill>
                <a:latin typeface="Times New Roman" panose="02020603050405020304" pitchFamily="18" charset="0"/>
                <a:cs typeface="Times New Roman" panose="02020603050405020304" pitchFamily="18" charset="0"/>
              </a:rPr>
              <a:t>ào tạo, bồi dưỡng, cập nhật kiến thức cho cá nhân hành nghề tư vấn định giá đất và khung chương trình đào tạo, bồi dưỡng nghiệp vụ về giá đất</a:t>
            </a:r>
            <a:r>
              <a:rPr lang="en-US" sz="2000" dirty="0">
                <a:solidFill>
                  <a:schemeClr val="accent5">
                    <a:lumMod val="75000"/>
                  </a:schemeClr>
                </a:solidFill>
                <a:latin typeface="Times New Roman" panose="02020603050405020304" pitchFamily="18" charset="0"/>
                <a:cs typeface="Times New Roman" panose="02020603050405020304" pitchFamily="18" charset="0"/>
              </a:rPr>
              <a:t> </a:t>
            </a:r>
            <a:r>
              <a:rPr lang="vi-VN" sz="2000" dirty="0">
                <a:solidFill>
                  <a:schemeClr val="accent5">
                    <a:lumMod val="75000"/>
                  </a:schemeClr>
                </a:solidFill>
                <a:latin typeface="Times New Roman" panose="02020603050405020304" pitchFamily="18" charset="0"/>
                <a:cs typeface="Times New Roman" panose="02020603050405020304" pitchFamily="18" charset="0"/>
              </a:rPr>
              <a:t>(05 Điều)</a:t>
            </a:r>
          </a:p>
          <a:p>
            <a:pPr marL="342900" indent="-342900" algn="just">
              <a:buFontTx/>
              <a:buChar char="-"/>
            </a:pPr>
            <a:r>
              <a:rPr lang="vi-VN" sz="2000" dirty="0">
                <a:solidFill>
                  <a:schemeClr val="accent5">
                    <a:lumMod val="75000"/>
                  </a:schemeClr>
                </a:solidFill>
                <a:latin typeface="Times New Roman" panose="02020603050405020304" pitchFamily="18" charset="0"/>
                <a:cs typeface="Times New Roman" panose="02020603050405020304" pitchFamily="18" charset="0"/>
              </a:rPr>
              <a:t>Chương </a:t>
            </a:r>
            <a:r>
              <a:rPr lang="vi-VN" sz="2000" dirty="0" err="1">
                <a:solidFill>
                  <a:schemeClr val="accent5">
                    <a:lumMod val="75000"/>
                  </a:schemeClr>
                </a:solidFill>
                <a:latin typeface="Times New Roman" panose="02020603050405020304" pitchFamily="18" charset="0"/>
                <a:cs typeface="Times New Roman" panose="02020603050405020304" pitchFamily="18" charset="0"/>
              </a:rPr>
              <a:t>III</a:t>
            </a:r>
            <a:r>
              <a:rPr lang="en-US" sz="2000" dirty="0">
                <a:solidFill>
                  <a:schemeClr val="accent5">
                    <a:lumMod val="75000"/>
                  </a:schemeClr>
                </a:solidFill>
                <a:latin typeface="Times New Roman" panose="02020603050405020304" pitchFamily="18" charset="0"/>
                <a:cs typeface="Times New Roman" panose="02020603050405020304" pitchFamily="18" charset="0"/>
              </a:rPr>
              <a:t> - Đ</a:t>
            </a:r>
            <a:r>
              <a:rPr lang="vi-VN" sz="2000" dirty="0" err="1">
                <a:solidFill>
                  <a:schemeClr val="accent5">
                    <a:lumMod val="75000"/>
                  </a:schemeClr>
                </a:solidFill>
                <a:latin typeface="Times New Roman" panose="02020603050405020304" pitchFamily="18" charset="0"/>
                <a:cs typeface="Times New Roman" panose="02020603050405020304" pitchFamily="18" charset="0"/>
              </a:rPr>
              <a:t>iều</a:t>
            </a:r>
            <a:r>
              <a:rPr lang="vi-VN" sz="2000" dirty="0">
                <a:solidFill>
                  <a:schemeClr val="accent5">
                    <a:lumMod val="75000"/>
                  </a:schemeClr>
                </a:solidFill>
                <a:latin typeface="Times New Roman" panose="02020603050405020304" pitchFamily="18" charset="0"/>
                <a:cs typeface="Times New Roman" panose="02020603050405020304" pitchFamily="18" charset="0"/>
              </a:rPr>
              <a:t> khoản thi hành</a:t>
            </a:r>
            <a:r>
              <a:rPr lang="en-US" sz="2000" dirty="0">
                <a:solidFill>
                  <a:schemeClr val="accent5">
                    <a:lumMod val="75000"/>
                  </a:schemeClr>
                </a:solidFill>
                <a:latin typeface="Times New Roman" panose="02020603050405020304" pitchFamily="18" charset="0"/>
                <a:cs typeface="Times New Roman" panose="02020603050405020304" pitchFamily="18" charset="0"/>
              </a:rPr>
              <a:t> </a:t>
            </a:r>
            <a:r>
              <a:rPr lang="vi-VN" sz="2000" dirty="0">
                <a:solidFill>
                  <a:schemeClr val="accent5">
                    <a:lumMod val="75000"/>
                  </a:schemeClr>
                </a:solidFill>
                <a:latin typeface="Times New Roman" panose="02020603050405020304" pitchFamily="18" charset="0"/>
                <a:cs typeface="Times New Roman" panose="02020603050405020304" pitchFamily="18" charset="0"/>
              </a:rPr>
              <a:t>(02 Điều)</a:t>
            </a:r>
            <a:endParaRPr lang="en-US" sz="20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917F10C8-9396-AD5E-1E7B-039347F33663}"/>
              </a:ext>
            </a:extLst>
          </p:cNvPr>
          <p:cNvSpPr txBox="1"/>
          <p:nvPr/>
        </p:nvSpPr>
        <p:spPr>
          <a:xfrm>
            <a:off x="218956" y="5636475"/>
            <a:ext cx="4829843" cy="1015663"/>
          </a:xfrm>
          <a:prstGeom prst="rect">
            <a:avLst/>
          </a:prstGeom>
          <a:noFill/>
        </p:spPr>
        <p:txBody>
          <a:bodyPr wrap="square" rtlCol="0">
            <a:spAutoFit/>
          </a:bodyPr>
          <a:lstStyle/>
          <a:p>
            <a:pPr algn="just"/>
            <a:r>
              <a:rPr lang="en-US" sz="2000" b="1" dirty="0">
                <a:solidFill>
                  <a:schemeClr val="accent5">
                    <a:lumMod val="75000"/>
                  </a:schemeClr>
                </a:solidFill>
                <a:latin typeface="Times New Roman" panose="02020603050405020304" pitchFamily="18" charset="0"/>
                <a:cs typeface="Times New Roman" panose="02020603050405020304" pitchFamily="18" charset="0"/>
              </a:rPr>
              <a:t>THÔNG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TƯ</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QĐCT</a:t>
            </a:r>
            <a:r>
              <a:rPr lang="en-US" sz="2000" b="1" dirty="0">
                <a:solidFill>
                  <a:schemeClr val="accent5">
                    <a:lumMod val="75000"/>
                  </a:schemeClr>
                </a:solidFill>
                <a:latin typeface="Times New Roman" panose="02020603050405020304" pitchFamily="18" charset="0"/>
                <a:cs typeface="Times New Roman" panose="02020603050405020304" pitchFamily="18" charset="0"/>
              </a:rPr>
              <a:t> XD,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ĐC</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SĐ</a:t>
            </a:r>
            <a:r>
              <a:rPr lang="en-US" sz="2000" b="1" dirty="0">
                <a:solidFill>
                  <a:schemeClr val="accent5">
                    <a:lumMod val="75000"/>
                  </a:schemeClr>
                </a:solidFill>
                <a:latin typeface="Times New Roman" panose="02020603050405020304" pitchFamily="18" charset="0"/>
                <a:cs typeface="Times New Roman" panose="02020603050405020304" pitchFamily="18" charset="0"/>
              </a:rPr>
              <a:t>, BS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BGĐ</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ĐẾN</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TỪNG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THỬA</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ĐẤT</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TRÊN</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CƠ</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SỞ</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VÙNG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GIÁ</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TRỊ</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THỬA</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ĐẤT</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CHUẨN</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Mũi tên: Phải Có Sọc 1">
            <a:extLst>
              <a:ext uri="{FF2B5EF4-FFF2-40B4-BE49-F238E27FC236}">
                <a16:creationId xmlns:a16="http://schemas.microsoft.com/office/drawing/2014/main" id="{6E01363A-3064-48B6-22ED-8EB945191768}"/>
              </a:ext>
            </a:extLst>
          </p:cNvPr>
          <p:cNvSpPr/>
          <p:nvPr/>
        </p:nvSpPr>
        <p:spPr>
          <a:xfrm>
            <a:off x="4507163" y="528810"/>
            <a:ext cx="528810" cy="285434"/>
          </a:xfrm>
          <a:prstGeom prst="stripedRightArrow">
            <a:avLst>
              <a:gd name="adj1" fmla="val 50000"/>
              <a:gd name="adj2" fmla="val 22982"/>
            </a:avLst>
          </a:prstGeom>
          <a:gradFill>
            <a:gsLst>
              <a:gs pos="0">
                <a:schemeClr val="accent1">
                  <a:lumMod val="5000"/>
                  <a:lumOff val="95000"/>
                </a:schemeClr>
              </a:gs>
              <a:gs pos="100000">
                <a:srgbClr val="C00000"/>
              </a:gs>
            </a:gsLst>
            <a:lin ang="0" scaled="1"/>
          </a:gra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ũi tên: Phải Có Sọc 2">
            <a:extLst>
              <a:ext uri="{FF2B5EF4-FFF2-40B4-BE49-F238E27FC236}">
                <a16:creationId xmlns:a16="http://schemas.microsoft.com/office/drawing/2014/main" id="{D2DD0B58-EF8E-86DD-8DE4-756C96FB3749}"/>
              </a:ext>
            </a:extLst>
          </p:cNvPr>
          <p:cNvSpPr/>
          <p:nvPr/>
        </p:nvSpPr>
        <p:spPr>
          <a:xfrm>
            <a:off x="4505614" y="1384811"/>
            <a:ext cx="528810" cy="285434"/>
          </a:xfrm>
          <a:prstGeom prst="stripedRightArrow">
            <a:avLst>
              <a:gd name="adj1" fmla="val 50000"/>
              <a:gd name="adj2" fmla="val 22982"/>
            </a:avLst>
          </a:prstGeom>
          <a:gradFill>
            <a:gsLst>
              <a:gs pos="0">
                <a:schemeClr val="accent1">
                  <a:lumMod val="5000"/>
                  <a:lumOff val="95000"/>
                </a:schemeClr>
              </a:gs>
              <a:gs pos="100000">
                <a:schemeClr val="accent4">
                  <a:lumMod val="48000"/>
                </a:schemeClr>
              </a:gs>
            </a:gsLst>
            <a:lin ang="0" scaled="1"/>
          </a:gra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ũi tên: Phải Có Sọc 3">
            <a:extLst>
              <a:ext uri="{FF2B5EF4-FFF2-40B4-BE49-F238E27FC236}">
                <a16:creationId xmlns:a16="http://schemas.microsoft.com/office/drawing/2014/main" id="{BC621377-0190-BFDA-ADAC-2EFCCE41815B}"/>
              </a:ext>
            </a:extLst>
          </p:cNvPr>
          <p:cNvSpPr/>
          <p:nvPr/>
        </p:nvSpPr>
        <p:spPr>
          <a:xfrm>
            <a:off x="4505614" y="3510643"/>
            <a:ext cx="528810" cy="285434"/>
          </a:xfrm>
          <a:prstGeom prst="stripedRightArrow">
            <a:avLst>
              <a:gd name="adj1" fmla="val 50000"/>
              <a:gd name="adj2" fmla="val 22982"/>
            </a:avLst>
          </a:prstGeom>
          <a:gradFill>
            <a:gsLst>
              <a:gs pos="0">
                <a:schemeClr val="accent1">
                  <a:lumMod val="5000"/>
                  <a:lumOff val="95000"/>
                </a:schemeClr>
              </a:gs>
              <a:gs pos="100000">
                <a:schemeClr val="accent5">
                  <a:lumMod val="50000"/>
                </a:schemeClr>
              </a:gs>
            </a:gsLst>
            <a:lin ang="0" scaled="1"/>
          </a:gra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656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ABE34841-D6C2-0061-D43E-BF77636C43CA}"/>
              </a:ext>
            </a:extLst>
          </p:cNvPr>
          <p:cNvSpPr/>
          <p:nvPr/>
        </p:nvSpPr>
        <p:spPr>
          <a:xfrm>
            <a:off x="0" y="3284027"/>
            <a:ext cx="12191999" cy="4258019"/>
          </a:xfrm>
          <a:prstGeom prst="rect">
            <a:avLst/>
          </a:prstGeom>
          <a:blipFill>
            <a:blip r:embed="rId2">
              <a:alphaModFix amt="70000"/>
              <a:extLst>
                <a:ext uri="{837473B0-CC2E-450A-ABE3-18F120FF3D39}">
                  <a1611:picAttrSrcUrl xmlns:a1611="http://schemas.microsoft.com/office/drawing/2016/11/main" r:id="rId3"/>
                </a:ext>
              </a:extLst>
            </a:blip>
            <a:stretch>
              <a:fillRect l="344" t="10367" r="-344" b="-560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BE50770E-D2A6-4BC0-3D7A-4BD088A82D0A}"/>
              </a:ext>
            </a:extLst>
          </p:cNvPr>
          <p:cNvSpPr txBox="1"/>
          <p:nvPr/>
        </p:nvSpPr>
        <p:spPr>
          <a:xfrm>
            <a:off x="0" y="86877"/>
            <a:ext cx="2586182" cy="338554"/>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ĐỊNH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GIÁ</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ĐẤT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CỤ</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THỂ</a:t>
            </a:r>
            <a:endParaRPr lang="en-US" sz="1600" b="1"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7EEB90CA-1A25-EA4D-DFD4-65478D8CDDEF}"/>
              </a:ext>
            </a:extLst>
          </p:cNvPr>
          <p:cNvSpPr txBox="1"/>
          <p:nvPr/>
        </p:nvSpPr>
        <p:spPr>
          <a:xfrm>
            <a:off x="1" y="1632747"/>
            <a:ext cx="12191999" cy="2092881"/>
          </a:xfrm>
          <a:prstGeom prst="rect">
            <a:avLst/>
          </a:prstGeom>
          <a:gradFill>
            <a:gsLst>
              <a:gs pos="0">
                <a:schemeClr val="bg1"/>
              </a:gs>
              <a:gs pos="100000">
                <a:srgbClr val="F0F8FD"/>
              </a:gs>
              <a:gs pos="100000">
                <a:schemeClr val="accent1">
                  <a:lumMod val="5000"/>
                  <a:lumOff val="95000"/>
                </a:schemeClr>
              </a:gs>
            </a:gsLst>
            <a:lin ang="5400000" scaled="1"/>
          </a:gradFill>
        </p:spPr>
        <p:txBody>
          <a:bodyPr wrap="square" rtlCol="0">
            <a:spAutoFit/>
          </a:bodyPr>
          <a:lstStyle/>
          <a:p>
            <a:pPr marL="1645920" indent="-285750" algn="just">
              <a:spcBef>
                <a:spcPts val="600"/>
              </a:spcBef>
              <a:spcAft>
                <a:spcPts val="600"/>
              </a:spcAft>
              <a:buFont typeface="Wingdings" panose="05000000000000000000" pitchFamily="2" charset="2"/>
              <a:buChar char="Ø"/>
            </a:pPr>
            <a:r>
              <a:rPr lang="en-US" sz="1800" b="1" u="none" strike="noStrike" spc="-60" dirty="0">
                <a:solidFill>
                  <a:srgbClr val="000000"/>
                </a:solidFill>
                <a:highlight>
                  <a:srgbClr val="FFFFFF"/>
                </a:highlight>
                <a:latin typeface="Times New Roman" panose="02020603050405020304" pitchFamily="18" charset="0"/>
                <a:cs typeface="Times New Roman" panose="02020603050405020304" pitchFamily="18" charset="0"/>
              </a:rPr>
              <a:t>Thành </a:t>
            </a:r>
            <a:r>
              <a:rPr lang="en-US" sz="1800" b="1" u="none" strike="noStrike" spc="-60" dirty="0" err="1">
                <a:solidFill>
                  <a:srgbClr val="000000"/>
                </a:solidFill>
                <a:highlight>
                  <a:srgbClr val="FFFFFF"/>
                </a:highlight>
                <a:latin typeface="Times New Roman" panose="02020603050405020304" pitchFamily="18" charset="0"/>
                <a:cs typeface="Times New Roman" panose="02020603050405020304" pitchFamily="18" charset="0"/>
              </a:rPr>
              <a:t>phần</a:t>
            </a:r>
            <a:r>
              <a:rPr lang="en-US" sz="1800" b="1" u="none" strike="noStrike" spc="-6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1800" b="1" u="none" strike="noStrike" spc="-60" dirty="0" err="1">
                <a:solidFill>
                  <a:srgbClr val="000000"/>
                </a:solidFill>
                <a:highlight>
                  <a:srgbClr val="FFFFFF"/>
                </a:highlight>
                <a:latin typeface="Times New Roman" panose="02020603050405020304" pitchFamily="18" charset="0"/>
                <a:cs typeface="Times New Roman" panose="02020603050405020304" pitchFamily="18" charset="0"/>
              </a:rPr>
              <a:t>t</a:t>
            </a:r>
            <a:r>
              <a:rPr lang="en-US" b="1" spc="-60" dirty="0" err="1">
                <a:solidFill>
                  <a:srgbClr val="000000"/>
                </a:solidFill>
                <a:highlight>
                  <a:srgbClr val="FFFFFF"/>
                </a:highlight>
                <a:latin typeface="Times New Roman" panose="02020603050405020304" pitchFamily="18" charset="0"/>
                <a:cs typeface="Times New Roman" panose="02020603050405020304" pitchFamily="18" charset="0"/>
              </a:rPr>
              <a:t>rách</a:t>
            </a:r>
            <a:r>
              <a:rPr lang="en-US" b="1" spc="-6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spc="-60" dirty="0" err="1">
                <a:solidFill>
                  <a:srgbClr val="000000"/>
                </a:solidFill>
                <a:highlight>
                  <a:srgbClr val="FFFFFF"/>
                </a:highlight>
                <a:latin typeface="Times New Roman" panose="02020603050405020304" pitchFamily="18" charset="0"/>
                <a:cs typeface="Times New Roman" panose="02020603050405020304" pitchFamily="18" charset="0"/>
              </a:rPr>
              <a:t>nhiệm</a:t>
            </a:r>
            <a:r>
              <a:rPr lang="en-US" b="1" spc="-6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spc="-60" dirty="0" err="1">
                <a:solidFill>
                  <a:srgbClr val="000000"/>
                </a:solidFill>
                <a:highlight>
                  <a:srgbClr val="FFFFFF"/>
                </a:highlight>
                <a:latin typeface="Times New Roman" panose="02020603050405020304" pitchFamily="18" charset="0"/>
                <a:cs typeface="Times New Roman" panose="02020603050405020304" pitchFamily="18" charset="0"/>
              </a:rPr>
              <a:t>nội</a:t>
            </a:r>
            <a:r>
              <a:rPr lang="en-US" b="1" spc="-60" dirty="0">
                <a:solidFill>
                  <a:srgbClr val="000000"/>
                </a:solidFill>
                <a:highlight>
                  <a:srgbClr val="FFFFFF"/>
                </a:highlight>
                <a:latin typeface="Times New Roman" panose="02020603050405020304" pitchFamily="18" charset="0"/>
                <a:cs typeface="Times New Roman" panose="02020603050405020304" pitchFamily="18" charset="0"/>
              </a:rPr>
              <a:t> dung, </a:t>
            </a:r>
            <a:r>
              <a:rPr lang="en-US" b="1" spc="-60" dirty="0" err="1">
                <a:solidFill>
                  <a:srgbClr val="000000"/>
                </a:solidFill>
                <a:highlight>
                  <a:srgbClr val="FFFFFF"/>
                </a:highlight>
                <a:latin typeface="Times New Roman" panose="02020603050405020304" pitchFamily="18" charset="0"/>
                <a:cs typeface="Times New Roman" panose="02020603050405020304" pitchFamily="18" charset="0"/>
              </a:rPr>
              <a:t>hoạt</a:t>
            </a:r>
            <a:r>
              <a:rPr lang="en-US" b="1" spc="-6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spc="-60" dirty="0" err="1">
                <a:solidFill>
                  <a:srgbClr val="000000"/>
                </a:solidFill>
                <a:highlight>
                  <a:srgbClr val="FFFFFF"/>
                </a:highlight>
                <a:latin typeface="Times New Roman" panose="02020603050405020304" pitchFamily="18" charset="0"/>
                <a:cs typeface="Times New Roman" panose="02020603050405020304" pitchFamily="18" charset="0"/>
              </a:rPr>
              <a:t>động</a:t>
            </a:r>
            <a:r>
              <a:rPr lang="en-US" b="1" spc="-6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spc="-60" dirty="0" err="1">
                <a:solidFill>
                  <a:srgbClr val="000000"/>
                </a:solidFill>
                <a:highlight>
                  <a:srgbClr val="FFFFFF"/>
                </a:highlight>
                <a:latin typeface="Times New Roman" panose="02020603050405020304" pitchFamily="18" charset="0"/>
                <a:cs typeface="Times New Roman" panose="02020603050405020304" pitchFamily="18" charset="0"/>
              </a:rPr>
              <a:t>HĐ</a:t>
            </a:r>
            <a:r>
              <a:rPr lang="en-US" sz="1800" b="1" u="none" strike="noStrike" spc="-60"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1800" i="1" u="none" strike="noStrike" dirty="0" err="1">
                <a:solidFill>
                  <a:srgbClr val="000000"/>
                </a:solidFill>
                <a:highlight>
                  <a:srgbClr val="FFFFFF"/>
                </a:highlight>
                <a:latin typeface="Times New Roman" panose="02020603050405020304" pitchFamily="18" charset="0"/>
                <a:cs typeface="Times New Roman" panose="02020603050405020304" pitchFamily="18" charset="0"/>
              </a:rPr>
              <a:t>Điều</a:t>
            </a:r>
            <a:r>
              <a:rPr lang="en-US" sz="1800" i="1" u="none" strike="noStrike" dirty="0">
                <a:solidFill>
                  <a:srgbClr val="000000"/>
                </a:solidFill>
                <a:highlight>
                  <a:srgbClr val="FFFFFF"/>
                </a:highlight>
                <a:latin typeface="Times New Roman" panose="02020603050405020304" pitchFamily="18" charset="0"/>
                <a:cs typeface="Times New Roman" panose="02020603050405020304" pitchFamily="18" charset="0"/>
              </a:rPr>
              <a:t> 161 </a:t>
            </a:r>
            <a:r>
              <a:rPr lang="en-US" sz="1800" i="1" u="none" strike="noStrike" dirty="0" err="1">
                <a:solidFill>
                  <a:srgbClr val="000000"/>
                </a:solidFill>
                <a:highlight>
                  <a:srgbClr val="FFFFFF"/>
                </a:highlight>
                <a:latin typeface="Times New Roman" panose="02020603050405020304" pitchFamily="18" charset="0"/>
                <a:cs typeface="Times New Roman" panose="02020603050405020304" pitchFamily="18" charset="0"/>
              </a:rPr>
              <a:t>Luật</a:t>
            </a:r>
            <a:r>
              <a:rPr lang="en-US" sz="1800" i="1" u="none" strike="noStrike"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1800" i="1" u="none" strike="noStrike" dirty="0" err="1">
                <a:solidFill>
                  <a:srgbClr val="000000"/>
                </a:solidFill>
                <a:highlight>
                  <a:srgbClr val="FFFFFF"/>
                </a:highlight>
                <a:latin typeface="Times New Roman" panose="02020603050405020304" pitchFamily="18" charset="0"/>
                <a:cs typeface="Times New Roman" panose="02020603050405020304" pitchFamily="18" charset="0"/>
              </a:rPr>
              <a:t>Đất</a:t>
            </a:r>
            <a:r>
              <a:rPr lang="en-US" sz="1800" i="1" u="none" strike="noStrike"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sz="1800" i="1" u="none" strike="noStrike" dirty="0" err="1">
                <a:solidFill>
                  <a:srgbClr val="000000"/>
                </a:solidFill>
                <a:highlight>
                  <a:srgbClr val="FFFFFF"/>
                </a:highlight>
                <a:latin typeface="Times New Roman" panose="02020603050405020304" pitchFamily="18" charset="0"/>
                <a:cs typeface="Times New Roman" panose="02020603050405020304" pitchFamily="18" charset="0"/>
              </a:rPr>
              <a:t>đai</a:t>
            </a:r>
            <a:endParaRPr lang="en-US" sz="1800" b="1" u="none" strike="noStrike" dirty="0">
              <a:solidFill>
                <a:srgbClr val="000000"/>
              </a:solidFill>
              <a:latin typeface="Times New Roman" panose="02020603050405020304" pitchFamily="18" charset="0"/>
              <a:cs typeface="Times New Roman" panose="02020603050405020304" pitchFamily="18" charset="0"/>
            </a:endParaRPr>
          </a:p>
          <a:p>
            <a:pPr marL="1645920" indent="-285750" algn="just">
              <a:spcBef>
                <a:spcPts val="600"/>
              </a:spcBef>
              <a:spcAft>
                <a:spcPts val="600"/>
              </a:spcAft>
              <a:buFont typeface="Wingdings" panose="05000000000000000000" pitchFamily="2" charset="2"/>
              <a:buChar char="Ø"/>
            </a:pPr>
            <a:r>
              <a:rPr lang="en-US" sz="1800" b="1" u="none" strike="noStrike" dirty="0" err="1">
                <a:solidFill>
                  <a:srgbClr val="000000"/>
                </a:solidFill>
                <a:latin typeface="Times New Roman" panose="02020603050405020304" pitchFamily="18" charset="0"/>
                <a:cs typeface="Times New Roman" panose="02020603050405020304" pitchFamily="18" charset="0"/>
              </a:rPr>
              <a:t>Cơ</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quan</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tham</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mưu</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thành</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lập</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Hội</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đồng</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Tổ</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giúp</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việc</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Cơ</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quan</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tài</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chính</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cùng</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cấp</a:t>
            </a:r>
            <a:endParaRPr lang="en-US" sz="1800" i="1" u="none" strike="noStrike" dirty="0">
              <a:solidFill>
                <a:srgbClr val="000000"/>
              </a:solidFill>
              <a:latin typeface="Times New Roman" panose="02020603050405020304" pitchFamily="18" charset="0"/>
              <a:cs typeface="Times New Roman" panose="02020603050405020304" pitchFamily="18" charset="0"/>
            </a:endParaRPr>
          </a:p>
          <a:p>
            <a:pPr marL="1645920" indent="-285750" algn="just">
              <a:spcBef>
                <a:spcPts val="600"/>
              </a:spcBef>
              <a:spcAft>
                <a:spcPts val="600"/>
              </a:spcAft>
              <a:buFont typeface="Wingdings" panose="05000000000000000000" pitchFamily="2" charset="2"/>
              <a:buChar char="Ø"/>
            </a:pPr>
            <a:r>
              <a:rPr lang="en-US" b="1" dirty="0" err="1">
                <a:solidFill>
                  <a:srgbClr val="000000"/>
                </a:solidFill>
                <a:latin typeface="Times New Roman" panose="02020603050405020304" pitchFamily="18" charset="0"/>
                <a:cs typeface="Times New Roman" panose="02020603050405020304" pitchFamily="18" charset="0"/>
              </a:rPr>
              <a:t>Hình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thức</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hội</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đồng</a:t>
            </a:r>
            <a:r>
              <a:rPr lang="en-US" b="1" dirty="0">
                <a:solidFill>
                  <a:srgbClr val="000000"/>
                </a:solidFill>
                <a:latin typeface="Times New Roman" panose="02020603050405020304" pitchFamily="18" charset="0"/>
                <a:cs typeface="Times New Roman" panose="02020603050405020304" pitchFamily="18" charset="0"/>
              </a:rPr>
              <a:t>: </a:t>
            </a:r>
            <a:r>
              <a:rPr lang="vi-VN" i="1" dirty="0">
                <a:solidFill>
                  <a:srgbClr val="000000"/>
                </a:solidFill>
                <a:latin typeface="Times New Roman" panose="02020603050405020304" pitchFamily="18" charset="0"/>
                <a:cs typeface="Times New Roman" panose="02020603050405020304" pitchFamily="18" charset="0"/>
              </a:rPr>
              <a:t>Hội đồng hoạt động thường xuyên hoặc Hội đồng hoạt động theo vụ việc</a:t>
            </a:r>
            <a:endParaRPr lang="en-US" sz="1800" i="1" u="none" strike="noStrike" dirty="0">
              <a:solidFill>
                <a:srgbClr val="000000"/>
              </a:solidFill>
              <a:latin typeface="Times New Roman" panose="02020603050405020304" pitchFamily="18" charset="0"/>
              <a:cs typeface="Times New Roman" panose="02020603050405020304" pitchFamily="18" charset="0"/>
            </a:endParaRPr>
          </a:p>
          <a:p>
            <a:pPr marL="1645920" indent="-285750" algn="just">
              <a:spcBef>
                <a:spcPts val="600"/>
              </a:spcBef>
              <a:spcAft>
                <a:spcPts val="600"/>
              </a:spcAft>
              <a:buFont typeface="Wingdings" panose="05000000000000000000" pitchFamily="2" charset="2"/>
              <a:buChar char="Ø"/>
            </a:pPr>
            <a:r>
              <a:rPr lang="en-US" sz="1800" b="1" u="none" strike="noStrike" dirty="0">
                <a:solidFill>
                  <a:srgbClr val="000000"/>
                </a:solidFill>
                <a:latin typeface="Times New Roman" panose="02020603050405020304" pitchFamily="18" charset="0"/>
                <a:cs typeface="Times New Roman" panose="02020603050405020304" pitchFamily="18" charset="0"/>
              </a:rPr>
              <a:t>Thành </a:t>
            </a:r>
            <a:r>
              <a:rPr lang="en-US" sz="1800" b="1" u="none" strike="noStrike" dirty="0" err="1">
                <a:solidFill>
                  <a:srgbClr val="000000"/>
                </a:solidFill>
                <a:latin typeface="Times New Roman" panose="02020603050405020304" pitchFamily="18" charset="0"/>
                <a:cs typeface="Times New Roman" panose="02020603050405020304" pitchFamily="18" charset="0"/>
              </a:rPr>
              <a:t>phần</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Tổ</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giúp</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b="1" u="none" strike="noStrike" dirty="0" err="1">
                <a:solidFill>
                  <a:srgbClr val="000000"/>
                </a:solidFill>
                <a:latin typeface="Times New Roman" panose="02020603050405020304" pitchFamily="18" charset="0"/>
                <a:cs typeface="Times New Roman" panose="02020603050405020304" pitchFamily="18" charset="0"/>
              </a:rPr>
              <a:t>việc</a:t>
            </a:r>
            <a:r>
              <a:rPr lang="en-US" sz="1800" b="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đại</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diện</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lãnh</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đạo</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Sở</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Tài</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chính</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làm</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Tổ</a:t>
            </a:r>
            <a:r>
              <a:rPr lang="en-US" sz="1800" i="1" u="none" strike="noStrike" dirty="0">
                <a:solidFill>
                  <a:srgbClr val="000000"/>
                </a:solidFill>
                <a:latin typeface="Times New Roman" panose="02020603050405020304" pitchFamily="18" charset="0"/>
                <a:cs typeface="Times New Roman" panose="02020603050405020304" pitchFamily="18" charset="0"/>
              </a:rPr>
              <a:t> </a:t>
            </a:r>
            <a:r>
              <a:rPr lang="en-US" sz="1800" i="1" u="none" strike="noStrike" dirty="0" err="1">
                <a:solidFill>
                  <a:srgbClr val="000000"/>
                </a:solidFill>
                <a:latin typeface="Times New Roman" panose="02020603050405020304" pitchFamily="18" charset="0"/>
                <a:cs typeface="Times New Roman" panose="02020603050405020304" pitchFamily="18" charset="0"/>
              </a:rPr>
              <a:t>trưởng</a:t>
            </a:r>
            <a:endParaRPr lang="en-US" sz="1800" i="1" u="none" strike="noStrike" dirty="0">
              <a:solidFill>
                <a:srgbClr val="000000"/>
              </a:solidFill>
              <a:latin typeface="Times New Roman" panose="02020603050405020304" pitchFamily="18" charset="0"/>
              <a:cs typeface="Times New Roman" panose="02020603050405020304" pitchFamily="18" charset="0"/>
            </a:endParaRPr>
          </a:p>
          <a:p>
            <a:pPr marL="1645920" indent="-285750" algn="just">
              <a:spcBef>
                <a:spcPts val="600"/>
              </a:spcBef>
              <a:spcAft>
                <a:spcPts val="1200"/>
              </a:spcAft>
              <a:buFont typeface="Wingdings" panose="05000000000000000000" pitchFamily="2" charset="2"/>
              <a:buChar char="Ø"/>
            </a:pPr>
            <a:r>
              <a:rPr lang="en-US" b="1" spc="-30" dirty="0" err="1">
                <a:solidFill>
                  <a:srgbClr val="000000"/>
                </a:solidFill>
                <a:latin typeface="Times New Roman" panose="02020603050405020304" pitchFamily="18" charset="0"/>
                <a:cs typeface="Times New Roman" panose="02020603050405020304" pitchFamily="18" charset="0"/>
              </a:rPr>
              <a:t>Điều</a:t>
            </a:r>
            <a:r>
              <a:rPr lang="en-US" b="1" spc="-30" dirty="0">
                <a:solidFill>
                  <a:srgbClr val="000000"/>
                </a:solidFill>
                <a:latin typeface="Times New Roman" panose="02020603050405020304" pitchFamily="18" charset="0"/>
                <a:cs typeface="Times New Roman" panose="02020603050405020304" pitchFamily="18" charset="0"/>
              </a:rPr>
              <a:t> </a:t>
            </a:r>
            <a:r>
              <a:rPr lang="en-US" b="1" spc="-30" dirty="0" err="1">
                <a:solidFill>
                  <a:srgbClr val="000000"/>
                </a:solidFill>
                <a:latin typeface="Times New Roman" panose="02020603050405020304" pitchFamily="18" charset="0"/>
                <a:cs typeface="Times New Roman" panose="02020603050405020304" pitchFamily="18" charset="0"/>
              </a:rPr>
              <a:t>kiện</a:t>
            </a:r>
            <a:r>
              <a:rPr lang="en-US" b="1" spc="-30" dirty="0">
                <a:solidFill>
                  <a:srgbClr val="000000"/>
                </a:solidFill>
                <a:latin typeface="Times New Roman" panose="02020603050405020304" pitchFamily="18" charset="0"/>
                <a:cs typeface="Times New Roman" panose="02020603050405020304" pitchFamily="18" charset="0"/>
              </a:rPr>
              <a:t> </a:t>
            </a:r>
            <a:r>
              <a:rPr lang="en-US" b="1" spc="-30" dirty="0" err="1">
                <a:solidFill>
                  <a:srgbClr val="000000"/>
                </a:solidFill>
                <a:latin typeface="Times New Roman" panose="02020603050405020304" pitchFamily="18" charset="0"/>
                <a:cs typeface="Times New Roman" panose="02020603050405020304" pitchFamily="18" charset="0"/>
              </a:rPr>
              <a:t>đại</a:t>
            </a:r>
            <a:r>
              <a:rPr lang="en-US" b="1" spc="-30" dirty="0">
                <a:solidFill>
                  <a:srgbClr val="000000"/>
                </a:solidFill>
                <a:latin typeface="Times New Roman" panose="02020603050405020304" pitchFamily="18" charset="0"/>
                <a:cs typeface="Times New Roman" panose="02020603050405020304" pitchFamily="18" charset="0"/>
              </a:rPr>
              <a:t> </a:t>
            </a:r>
            <a:r>
              <a:rPr lang="en-US" b="1" spc="-30" dirty="0" err="1">
                <a:solidFill>
                  <a:srgbClr val="000000"/>
                </a:solidFill>
                <a:latin typeface="Times New Roman" panose="02020603050405020304" pitchFamily="18" charset="0"/>
                <a:cs typeface="Times New Roman" panose="02020603050405020304" pitchFamily="18" charset="0"/>
              </a:rPr>
              <a:t>diện</a:t>
            </a:r>
            <a:r>
              <a:rPr lang="en-US" b="1" spc="-30" dirty="0">
                <a:solidFill>
                  <a:srgbClr val="000000"/>
                </a:solidFill>
                <a:latin typeface="Times New Roman" panose="02020603050405020304" pitchFamily="18" charset="0"/>
                <a:cs typeface="Times New Roman" panose="02020603050405020304" pitchFamily="18" charset="0"/>
              </a:rPr>
              <a:t> TC TV </a:t>
            </a:r>
            <a:r>
              <a:rPr lang="en-US" b="1" spc="-30" dirty="0" err="1">
                <a:solidFill>
                  <a:srgbClr val="000000"/>
                </a:solidFill>
                <a:latin typeface="Times New Roman" panose="02020603050405020304" pitchFamily="18" charset="0"/>
                <a:cs typeface="Times New Roman" panose="02020603050405020304" pitchFamily="18" charset="0"/>
              </a:rPr>
              <a:t>XĐ</a:t>
            </a:r>
            <a:r>
              <a:rPr lang="en-US" b="1" spc="-30" dirty="0">
                <a:solidFill>
                  <a:srgbClr val="000000"/>
                </a:solidFill>
                <a:latin typeface="Times New Roman" panose="02020603050405020304" pitchFamily="18" charset="0"/>
                <a:cs typeface="Times New Roman" panose="02020603050405020304" pitchFamily="18" charset="0"/>
              </a:rPr>
              <a:t> </a:t>
            </a:r>
            <a:r>
              <a:rPr lang="en-US" b="1" spc="-30" dirty="0" err="1">
                <a:solidFill>
                  <a:srgbClr val="000000"/>
                </a:solidFill>
                <a:latin typeface="Times New Roman" panose="02020603050405020304" pitchFamily="18" charset="0"/>
                <a:cs typeface="Times New Roman" panose="02020603050405020304" pitchFamily="18" charset="0"/>
              </a:rPr>
              <a:t>GĐ</a:t>
            </a:r>
            <a:r>
              <a:rPr lang="en-US" b="1" spc="-30" dirty="0">
                <a:solidFill>
                  <a:srgbClr val="000000"/>
                </a:solidFill>
                <a:latin typeface="Times New Roman" panose="02020603050405020304" pitchFamily="18" charset="0"/>
                <a:cs typeface="Times New Roman" panose="02020603050405020304" pitchFamily="18" charset="0"/>
              </a:rPr>
              <a:t> và </a:t>
            </a:r>
            <a:r>
              <a:rPr lang="en-US" b="1" spc="-30" dirty="0" err="1">
                <a:solidFill>
                  <a:srgbClr val="000000"/>
                </a:solidFill>
                <a:latin typeface="Times New Roman" panose="02020603050405020304" pitchFamily="18" charset="0"/>
                <a:cs typeface="Times New Roman" panose="02020603050405020304" pitchFamily="18" charset="0"/>
              </a:rPr>
              <a:t>chuyên</a:t>
            </a:r>
            <a:r>
              <a:rPr lang="en-US" b="1" spc="-30" dirty="0">
                <a:solidFill>
                  <a:srgbClr val="000000"/>
                </a:solidFill>
                <a:latin typeface="Times New Roman" panose="02020603050405020304" pitchFamily="18" charset="0"/>
                <a:cs typeface="Times New Roman" panose="02020603050405020304" pitchFamily="18" charset="0"/>
              </a:rPr>
              <a:t> </a:t>
            </a:r>
            <a:r>
              <a:rPr lang="en-US" b="1" spc="-30" dirty="0" err="1">
                <a:solidFill>
                  <a:srgbClr val="000000"/>
                </a:solidFill>
                <a:latin typeface="Times New Roman" panose="02020603050405020304" pitchFamily="18" charset="0"/>
                <a:cs typeface="Times New Roman" panose="02020603050405020304" pitchFamily="18" charset="0"/>
              </a:rPr>
              <a:t>gia</a:t>
            </a:r>
            <a:r>
              <a:rPr lang="en-US" b="1" spc="-30" dirty="0">
                <a:solidFill>
                  <a:srgbClr val="000000"/>
                </a:solidFill>
                <a:latin typeface="Times New Roman" panose="02020603050405020304" pitchFamily="18" charset="0"/>
                <a:cs typeface="Times New Roman" panose="02020603050405020304" pitchFamily="18" charset="0"/>
              </a:rPr>
              <a:t> </a:t>
            </a:r>
            <a:r>
              <a:rPr lang="en-US" b="1" spc="-30" dirty="0" err="1">
                <a:solidFill>
                  <a:srgbClr val="000000"/>
                </a:solidFill>
                <a:latin typeface="Times New Roman" panose="02020603050405020304" pitchFamily="18" charset="0"/>
                <a:cs typeface="Times New Roman" panose="02020603050405020304" pitchFamily="18" charset="0"/>
              </a:rPr>
              <a:t>về</a:t>
            </a:r>
            <a:r>
              <a:rPr lang="en-US" b="1" spc="-30" dirty="0">
                <a:solidFill>
                  <a:srgbClr val="000000"/>
                </a:solidFill>
                <a:latin typeface="Times New Roman" panose="02020603050405020304" pitchFamily="18" charset="0"/>
                <a:cs typeface="Times New Roman" panose="02020603050405020304" pitchFamily="18" charset="0"/>
              </a:rPr>
              <a:t> </a:t>
            </a:r>
            <a:r>
              <a:rPr lang="en-US" b="1" spc="-30" dirty="0" err="1">
                <a:solidFill>
                  <a:srgbClr val="000000"/>
                </a:solidFill>
                <a:latin typeface="Times New Roman" panose="02020603050405020304" pitchFamily="18" charset="0"/>
                <a:cs typeface="Times New Roman" panose="02020603050405020304" pitchFamily="18" charset="0"/>
              </a:rPr>
              <a:t>GĐ</a:t>
            </a:r>
            <a:r>
              <a:rPr lang="en-US" b="1" spc="-30" dirty="0">
                <a:solidFill>
                  <a:srgbClr val="000000"/>
                </a:solidFill>
                <a:latin typeface="Times New Roman" panose="02020603050405020304" pitchFamily="18" charset="0"/>
                <a:cs typeface="Times New Roman" panose="02020603050405020304" pitchFamily="18" charset="0"/>
              </a:rPr>
              <a:t> </a:t>
            </a:r>
            <a:r>
              <a:rPr lang="en-US" b="1" spc="-30" dirty="0" err="1">
                <a:solidFill>
                  <a:srgbClr val="000000"/>
                </a:solidFill>
                <a:latin typeface="Times New Roman" panose="02020603050405020304" pitchFamily="18" charset="0"/>
                <a:cs typeface="Times New Roman" panose="02020603050405020304" pitchFamily="18" charset="0"/>
              </a:rPr>
              <a:t>tham</a:t>
            </a:r>
            <a:r>
              <a:rPr lang="en-US" b="1" spc="-30" dirty="0">
                <a:solidFill>
                  <a:srgbClr val="000000"/>
                </a:solidFill>
                <a:latin typeface="Times New Roman" panose="02020603050405020304" pitchFamily="18" charset="0"/>
                <a:cs typeface="Times New Roman" panose="02020603050405020304" pitchFamily="18" charset="0"/>
              </a:rPr>
              <a:t> </a:t>
            </a:r>
            <a:r>
              <a:rPr lang="en-US" b="1" spc="-30" dirty="0" err="1">
                <a:solidFill>
                  <a:srgbClr val="000000"/>
                </a:solidFill>
                <a:latin typeface="Times New Roman" panose="02020603050405020304" pitchFamily="18" charset="0"/>
                <a:cs typeface="Times New Roman" panose="02020603050405020304" pitchFamily="18" charset="0"/>
              </a:rPr>
              <a:t>gia</a:t>
            </a:r>
            <a:r>
              <a:rPr lang="en-US" b="1" spc="-30" dirty="0">
                <a:solidFill>
                  <a:srgbClr val="000000"/>
                </a:solidFill>
                <a:latin typeface="Times New Roman" panose="02020603050405020304" pitchFamily="18" charset="0"/>
                <a:cs typeface="Times New Roman" panose="02020603050405020304" pitchFamily="18" charset="0"/>
              </a:rPr>
              <a:t> </a:t>
            </a:r>
            <a:r>
              <a:rPr lang="en-US" b="1" spc="-30" dirty="0" err="1">
                <a:solidFill>
                  <a:srgbClr val="000000"/>
                </a:solidFill>
                <a:latin typeface="Times New Roman" panose="02020603050405020304" pitchFamily="18" charset="0"/>
                <a:cs typeface="Times New Roman" panose="02020603050405020304" pitchFamily="18" charset="0"/>
              </a:rPr>
              <a:t>HĐ</a:t>
            </a:r>
            <a:r>
              <a:rPr lang="en-US" b="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tương</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tự</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điều</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kiện</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trong</a:t>
            </a:r>
            <a:r>
              <a:rPr lang="en-US" i="1" spc="-30" dirty="0">
                <a:solidFill>
                  <a:srgbClr val="000000"/>
                </a:solidFill>
                <a:latin typeface="Times New Roman" panose="02020603050405020304" pitchFamily="18" charset="0"/>
                <a:cs typeface="Times New Roman" panose="02020603050405020304" pitchFamily="18" charset="0"/>
              </a:rPr>
              <a:t> </a:t>
            </a:r>
            <a:r>
              <a:rPr lang="en-US" i="1" spc="-30" dirty="0" err="1">
                <a:solidFill>
                  <a:srgbClr val="000000"/>
                </a:solidFill>
                <a:latin typeface="Times New Roman" panose="02020603050405020304" pitchFamily="18" charset="0"/>
                <a:cs typeface="Times New Roman" panose="02020603050405020304" pitchFamily="18" charset="0"/>
              </a:rPr>
              <a:t>HĐ</a:t>
            </a:r>
            <a:r>
              <a:rPr lang="en-US" i="1" spc="-30" dirty="0">
                <a:solidFill>
                  <a:srgbClr val="000000"/>
                </a:solidFill>
                <a:latin typeface="Times New Roman" panose="02020603050405020304" pitchFamily="18" charset="0"/>
                <a:cs typeface="Times New Roman" panose="02020603050405020304" pitchFamily="18" charset="0"/>
              </a:rPr>
              <a:t> TĐ </a:t>
            </a:r>
            <a:r>
              <a:rPr lang="en-US" i="1" spc="-30" dirty="0" err="1">
                <a:solidFill>
                  <a:srgbClr val="000000"/>
                </a:solidFill>
                <a:latin typeface="Times New Roman" panose="02020603050405020304" pitchFamily="18" charset="0"/>
                <a:cs typeface="Times New Roman" panose="02020603050405020304" pitchFamily="18" charset="0"/>
              </a:rPr>
              <a:t>BGĐ</a:t>
            </a:r>
            <a:endParaRPr lang="en-US" i="1" spc="-30" dirty="0">
              <a:solidFill>
                <a:srgbClr val="000000"/>
              </a:solidFill>
              <a:latin typeface="Times New Roman" panose="02020603050405020304" pitchFamily="18" charset="0"/>
              <a:cs typeface="Times New Roman" panose="02020603050405020304" pitchFamily="18" charset="0"/>
            </a:endParaRPr>
          </a:p>
        </p:txBody>
      </p:sp>
      <p:grpSp>
        <p:nvGrpSpPr>
          <p:cNvPr id="10" name="Nhóm 9">
            <a:extLst>
              <a:ext uri="{FF2B5EF4-FFF2-40B4-BE49-F238E27FC236}">
                <a16:creationId xmlns:a16="http://schemas.microsoft.com/office/drawing/2014/main" id="{9F791F98-D11F-D511-B6AD-298065472D83}"/>
              </a:ext>
            </a:extLst>
          </p:cNvPr>
          <p:cNvGrpSpPr/>
          <p:nvPr/>
        </p:nvGrpSpPr>
        <p:grpSpPr>
          <a:xfrm>
            <a:off x="613458" y="425431"/>
            <a:ext cx="1095736" cy="1195383"/>
            <a:chOff x="6979534" y="274601"/>
            <a:chExt cx="1095736" cy="1195383"/>
          </a:xfrm>
        </p:grpSpPr>
        <p:sp>
          <p:nvSpPr>
            <p:cNvPr id="2" name="Hình Bầu dục 1">
              <a:extLst>
                <a:ext uri="{FF2B5EF4-FFF2-40B4-BE49-F238E27FC236}">
                  <a16:creationId xmlns:a16="http://schemas.microsoft.com/office/drawing/2014/main" id="{215AC16D-0A3F-39D8-3BB5-2EF0C7FC6F2A}"/>
                </a:ext>
              </a:extLst>
            </p:cNvPr>
            <p:cNvSpPr/>
            <p:nvPr/>
          </p:nvSpPr>
          <p:spPr>
            <a:xfrm>
              <a:off x="6979534" y="55558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ình Bầu dục 2">
              <a:extLst>
                <a:ext uri="{FF2B5EF4-FFF2-40B4-BE49-F238E27FC236}">
                  <a16:creationId xmlns:a16="http://schemas.microsoft.com/office/drawing/2014/main" id="{41491AFD-F46E-BCC9-D544-695C61A0FF43}"/>
                </a:ext>
              </a:extLst>
            </p:cNvPr>
            <p:cNvSpPr/>
            <p:nvPr/>
          </p:nvSpPr>
          <p:spPr>
            <a:xfrm>
              <a:off x="7160870" y="274601"/>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0140504D-C2F7-2042-A794-6671B9EBF3E9}"/>
                </a:ext>
              </a:extLst>
            </p:cNvPr>
            <p:cNvSpPr txBox="1"/>
            <p:nvPr/>
          </p:nvSpPr>
          <p:spPr>
            <a:xfrm>
              <a:off x="7359087" y="408635"/>
              <a:ext cx="517966" cy="646331"/>
            </a:xfrm>
            <a:prstGeom prst="rect">
              <a:avLst/>
            </a:prstGeom>
            <a:noFill/>
          </p:spPr>
          <p:txBody>
            <a:bodyPr wrap="square">
              <a:spAutoFit/>
            </a:bodyPr>
            <a:lstStyle/>
            <a:p>
              <a:pPr algn="ctr"/>
              <a:r>
                <a:rPr lang="en-US" sz="3600" b="1" dirty="0">
                  <a:solidFill>
                    <a:srgbClr val="156082"/>
                  </a:solidFill>
                  <a:latin typeface="Times New Roman" panose="02020603050405020304" pitchFamily="18" charset="0"/>
                  <a:cs typeface="Times New Roman" panose="02020603050405020304" pitchFamily="18" charset="0"/>
                </a:rPr>
                <a:t>3</a:t>
              </a:r>
            </a:p>
          </p:txBody>
        </p:sp>
      </p:grpSp>
      <p:cxnSp>
        <p:nvCxnSpPr>
          <p:cNvPr id="14" name="Đường nối Thẳng 13">
            <a:extLst>
              <a:ext uri="{FF2B5EF4-FFF2-40B4-BE49-F238E27FC236}">
                <a16:creationId xmlns:a16="http://schemas.microsoft.com/office/drawing/2014/main" id="{45CE7DD2-904E-D47B-2C22-22E76763E061}"/>
              </a:ext>
            </a:extLst>
          </p:cNvPr>
          <p:cNvCxnSpPr>
            <a:cxnSpLocks/>
          </p:cNvCxnSpPr>
          <p:nvPr/>
        </p:nvCxnSpPr>
        <p:spPr>
          <a:xfrm>
            <a:off x="1516283" y="1268693"/>
            <a:ext cx="506971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Hộp Văn bản 10">
            <a:extLst>
              <a:ext uri="{FF2B5EF4-FFF2-40B4-BE49-F238E27FC236}">
                <a16:creationId xmlns:a16="http://schemas.microsoft.com/office/drawing/2014/main" id="{992564C9-B7E0-D1DD-D71E-D98F9DF1251E}"/>
              </a:ext>
            </a:extLst>
          </p:cNvPr>
          <p:cNvSpPr txBox="1"/>
          <p:nvPr/>
        </p:nvSpPr>
        <p:spPr>
          <a:xfrm>
            <a:off x="1527857" y="682576"/>
            <a:ext cx="5069711" cy="400110"/>
          </a:xfrm>
          <a:prstGeom prst="rect">
            <a:avLst/>
          </a:prstGeom>
          <a:gradFill>
            <a:gsLst>
              <a:gs pos="67000">
                <a:schemeClr val="accent1">
                  <a:lumMod val="5000"/>
                  <a:lumOff val="95000"/>
                </a:schemeClr>
              </a:gs>
              <a:gs pos="100000">
                <a:schemeClr val="accent1">
                  <a:lumMod val="50000"/>
                </a:schemeClr>
              </a:gs>
            </a:gsLst>
            <a:lin ang="5400000" scaled="1"/>
          </a:gradFill>
          <a:ln>
            <a:noFill/>
          </a:ln>
        </p:spPr>
        <p:txBody>
          <a:bodyPr wrap="square">
            <a:spAutoFit/>
          </a:bodyPr>
          <a:lstStyle/>
          <a:p>
            <a:r>
              <a:rPr lang="vi-VN" sz="2000" b="1" i="0" u="none" strike="noStrike" dirty="0">
                <a:solidFill>
                  <a:srgbClr val="000000"/>
                </a:solidFill>
                <a:effectLst/>
                <a:latin typeface="+mj-lt"/>
              </a:rPr>
              <a:t>Thành lập Hội đồng thẩm định giá đất cụ thể</a:t>
            </a:r>
          </a:p>
        </p:txBody>
      </p:sp>
    </p:spTree>
    <p:extLst>
      <p:ext uri="{BB962C8B-B14F-4D97-AF65-F5344CB8AC3E}">
        <p14:creationId xmlns:p14="http://schemas.microsoft.com/office/powerpoint/2010/main" val="1596564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E50770E-D2A6-4BC0-3D7A-4BD088A82D0A}"/>
              </a:ext>
            </a:extLst>
          </p:cNvPr>
          <p:cNvSpPr txBox="1"/>
          <p:nvPr/>
        </p:nvSpPr>
        <p:spPr>
          <a:xfrm>
            <a:off x="0" y="86877"/>
            <a:ext cx="2586182" cy="338554"/>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ĐỊNH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GIÁ</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ĐẤT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CỤ</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THỂ</a:t>
            </a:r>
            <a:endParaRPr lang="en-US" sz="1600" b="1"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7EEB90CA-1A25-EA4D-DFD4-65478D8CDDEF}"/>
              </a:ext>
            </a:extLst>
          </p:cNvPr>
          <p:cNvSpPr txBox="1"/>
          <p:nvPr/>
        </p:nvSpPr>
        <p:spPr>
          <a:xfrm>
            <a:off x="533400" y="1644601"/>
            <a:ext cx="8248651" cy="4647426"/>
          </a:xfrm>
          <a:prstGeom prst="rect">
            <a:avLst/>
          </a:prstGeom>
          <a:noFill/>
        </p:spPr>
        <p:txBody>
          <a:bodyPr wrap="square" rtlCol="0">
            <a:spAutoFit/>
          </a:bodyPr>
          <a:lstStyle/>
          <a:p>
            <a:pPr marL="285750" indent="-285750" algn="just">
              <a:spcBef>
                <a:spcPts val="600"/>
              </a:spcBef>
              <a:spcAft>
                <a:spcPts val="600"/>
              </a:spcAft>
              <a:buFont typeface="Wingdings" panose="05000000000000000000" pitchFamily="2" charset="2"/>
              <a:buChar char="v"/>
            </a:pPr>
            <a:r>
              <a:rPr lang="vi-VN" sz="1800" b="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Thu thập, tổng hợp, phân tích thông tin</a:t>
            </a:r>
            <a:r>
              <a:rPr lang="en-US" sz="1800" b="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a:t>
            </a:r>
            <a:r>
              <a:rPr lang="en-US"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Tổ</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chức</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thực</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hiện</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ĐGĐ</a:t>
            </a:r>
            <a:endPar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endParaRPr>
          </a:p>
          <a:p>
            <a:pPr algn="just">
              <a:spcBef>
                <a:spcPts val="600"/>
              </a:spcBef>
              <a:spcAft>
                <a:spcPts val="600"/>
              </a:spcAft>
            </a:pPr>
            <a:r>
              <a:rPr lang="en-US"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a:t>
            </a:r>
            <a:r>
              <a:rPr lang="vi-VN"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hông tin về thửa đất định</a:t>
            </a:r>
            <a:r>
              <a:rPr lang="en-US"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vi-VN"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giá, thông tin đầu vào để áp dụng các </a:t>
            </a:r>
            <a:r>
              <a:rPr lang="en-US"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PP </a:t>
            </a:r>
            <a:r>
              <a:rPr lang="en-US" sz="1800" b="0" i="0"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ĐGĐ</a:t>
            </a:r>
            <a:r>
              <a:rPr lang="vi-VN"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a:t>
            </a:r>
            <a:endParaRPr lang="en-US"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v"/>
            </a:pPr>
            <a:r>
              <a:rPr lang="vi-VN" sz="1800" b="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Lựa chọn phương pháp </a:t>
            </a:r>
            <a:r>
              <a:rPr lang="en-US" b="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ĐGĐ</a:t>
            </a:r>
            <a:r>
              <a:rPr lang="en-US" sz="1800" b="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Tổ</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chức</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thực</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hiện</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ĐGĐ</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đề</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xuất</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HĐTĐ</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quyết</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định</a:t>
            </a:r>
            <a:endParaRPr lang="en-US" sz="1800" b="1"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endParaRPr>
          </a:p>
          <a:p>
            <a:pPr algn="just">
              <a:spcBef>
                <a:spcPts val="600"/>
              </a:spcBef>
              <a:spcAft>
                <a:spcPts val="600"/>
              </a:spcAft>
            </a:pPr>
            <a:r>
              <a:rPr lang="vi-VN" sz="1800" b="0" i="0" spc="-2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Căn cứ vào </a:t>
            </a:r>
            <a:r>
              <a:rPr lang="en-US" sz="1800" b="0" i="0" spc="-20"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MĐ</a:t>
            </a:r>
            <a:r>
              <a:rPr lang="en-US" sz="1800" b="0" i="0" spc="-2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0" spc="-20"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SDĐ</a:t>
            </a:r>
            <a:r>
              <a:rPr lang="en-US" sz="1800" b="0" i="0" spc="-2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vi-VN" sz="1800" b="0" i="0" spc="-2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được đưa ra định giá, đặc điểm của thửa đất, khu đất cần định giá, các thông tin đã thu thập được, điều kiện áp dụng các </a:t>
            </a:r>
            <a:r>
              <a:rPr lang="en-US" spc="-20"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p</a:t>
            </a:r>
            <a:r>
              <a:rPr lang="en-US" sz="1800" b="0" i="0" spc="-20"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hương</a:t>
            </a:r>
            <a:r>
              <a:rPr lang="en-US" sz="1800" b="0" i="0" spc="-2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0" spc="-20"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pháp</a:t>
            </a:r>
            <a:r>
              <a:rPr lang="en-US" sz="1800" b="0" i="0" spc="-2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0" spc="-20"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ĐGĐ</a:t>
            </a:r>
            <a:endParaRPr lang="en-US" sz="1800" b="0" i="0" spc="-2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v"/>
            </a:pPr>
            <a:r>
              <a:rPr lang="vi-VN" sz="1800" b="0" i="0"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vi-VN" sz="1800" b="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Xây dựng Báo cáo </a:t>
            </a:r>
            <a:r>
              <a:rPr lang="en-US" sz="1800" b="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TMXD</a:t>
            </a:r>
            <a:r>
              <a:rPr lang="en-US" sz="1800" b="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PAGĐ</a:t>
            </a:r>
            <a:r>
              <a:rPr lang="vi-VN" sz="1800" b="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DT </a:t>
            </a:r>
            <a:r>
              <a:rPr lang="vi-VN" sz="1800" b="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Chứng thư </a:t>
            </a:r>
            <a:r>
              <a:rPr lang="en-US" b="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ĐGĐ</a:t>
            </a:r>
            <a:r>
              <a:rPr lang="en-US" sz="1800" b="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a:t>
            </a:r>
            <a:r>
              <a:rPr lang="en-US" sz="1800" b="1"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Tổ</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chức</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thực</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hiện</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ĐGĐ</a:t>
            </a:r>
            <a:endPar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v"/>
            </a:pPr>
            <a:r>
              <a:rPr lang="en-US" b="1" spc="-8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K</a:t>
            </a:r>
            <a:r>
              <a:rPr lang="vi-VN" b="1" spc="-80"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iểm</a:t>
            </a:r>
            <a:r>
              <a:rPr lang="vi-VN" b="1" spc="-8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tra tính đầy đủ về nội dung của </a:t>
            </a:r>
            <a:r>
              <a:rPr lang="en-US" b="1" spc="-80"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BCTM</a:t>
            </a:r>
            <a:r>
              <a:rPr lang="en-US" b="1" spc="-8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XD PA </a:t>
            </a:r>
            <a:r>
              <a:rPr lang="en-US" b="1" spc="-80"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GĐ</a:t>
            </a:r>
            <a:r>
              <a:rPr lang="en-US" b="1" spc="-8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vi-VN" i="1" spc="-80"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Cơ quan có chức năng </a:t>
            </a:r>
            <a:r>
              <a:rPr lang="en-US" i="1" spc="-80"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QLĐĐ</a:t>
            </a:r>
            <a:endPar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v"/>
            </a:pPr>
            <a:r>
              <a:rPr lang="en-US"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X</a:t>
            </a:r>
            <a:r>
              <a:rPr lang="vi-VN"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ây dựng Tờ trình về </a:t>
            </a:r>
            <a:r>
              <a:rPr lang="en-US"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PA g</a:t>
            </a:r>
            <a:r>
              <a:rPr lang="vi-VN" b="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iá</a:t>
            </a:r>
            <a:r>
              <a:rPr lang="vi-VN"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đất, văn bản đề nghị thẩm định </a:t>
            </a:r>
            <a:r>
              <a:rPr lang="en-US"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PA</a:t>
            </a:r>
            <a:r>
              <a:rPr lang="vi-VN"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giá đất</a:t>
            </a:r>
            <a:r>
              <a:rPr lang="en-US"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vi-VN"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Cơ quan có chức năng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QLĐĐ</a:t>
            </a:r>
            <a:endPar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v"/>
            </a:pPr>
            <a:r>
              <a:rPr lang="en-US"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T</a:t>
            </a:r>
            <a:r>
              <a:rPr lang="vi-VN"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rình </a:t>
            </a:r>
            <a:r>
              <a:rPr lang="en-US" b="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HĐTĐGĐ</a:t>
            </a:r>
            <a:r>
              <a:rPr lang="en-US"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vi-VN"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cụ thể thẩm định </a:t>
            </a:r>
            <a:r>
              <a:rPr lang="en-US"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PA</a:t>
            </a:r>
            <a:r>
              <a:rPr lang="vi-VN"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giá đất</a:t>
            </a:r>
            <a:r>
              <a:rPr lang="en-US"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vi-VN"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Cơ quan có chức năng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QLĐĐ</a:t>
            </a:r>
            <a:endPar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v"/>
            </a:pPr>
            <a:r>
              <a:rPr lang="en-US"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C</a:t>
            </a:r>
            <a:r>
              <a:rPr lang="vi-VN" b="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ập</a:t>
            </a:r>
            <a:r>
              <a:rPr lang="vi-VN"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nhật cơ sở dữ liệu về </a:t>
            </a:r>
            <a:r>
              <a:rPr lang="en-US" b="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GĐ</a:t>
            </a:r>
            <a:r>
              <a:rPr lang="en-US"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Tổ</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chức</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thực</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sz="1800" b="0" i="1" dirty="0" err="1">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hiện</a:t>
            </a:r>
            <a:r>
              <a:rPr lang="en-US" sz="1800" b="0"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ĐGĐ</a:t>
            </a:r>
            <a:r>
              <a:rPr lang="en-US" b="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cung</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cấp</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thông</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tin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về</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kết</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quả</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điều</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tra</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thu</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thập</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thông</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tin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đầu</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vào</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để</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c</a:t>
            </a:r>
            <a:r>
              <a:rPr lang="vi-VN"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ơ quan có chức năng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QLĐĐ</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cập</a:t>
            </a:r>
            <a:r>
              <a:rPr lang="en-US" i="1" dirty="0">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highlight>
                  <a:srgbClr val="FFFFFF"/>
                </a:highlight>
                <a:latin typeface="Times New Roman" panose="02020603050405020304" pitchFamily="18" charset="0"/>
                <a:cs typeface="Times New Roman" panose="02020603050405020304" pitchFamily="18" charset="0"/>
              </a:rPr>
              <a:t>nhật</a:t>
            </a:r>
            <a:endParaRPr lang="en-US" sz="1800" b="1" i="1" dirty="0">
              <a:solidFill>
                <a:schemeClr val="accent4">
                  <a:lumMod val="50000"/>
                </a:schemeClr>
              </a:solidFill>
              <a:effectLst/>
              <a:highlight>
                <a:srgbClr val="FFFFFF"/>
              </a:highlight>
              <a:latin typeface="Times New Roman" panose="02020603050405020304" pitchFamily="18" charset="0"/>
              <a:cs typeface="Times New Roman" panose="02020603050405020304" pitchFamily="18" charset="0"/>
            </a:endParaRPr>
          </a:p>
        </p:txBody>
      </p:sp>
      <p:grpSp>
        <p:nvGrpSpPr>
          <p:cNvPr id="10" name="Nhóm 9">
            <a:extLst>
              <a:ext uri="{FF2B5EF4-FFF2-40B4-BE49-F238E27FC236}">
                <a16:creationId xmlns:a16="http://schemas.microsoft.com/office/drawing/2014/main" id="{9F791F98-D11F-D511-B6AD-298065472D83}"/>
              </a:ext>
            </a:extLst>
          </p:cNvPr>
          <p:cNvGrpSpPr/>
          <p:nvPr/>
        </p:nvGrpSpPr>
        <p:grpSpPr>
          <a:xfrm>
            <a:off x="613458" y="425431"/>
            <a:ext cx="1095736" cy="1195383"/>
            <a:chOff x="6979534" y="274601"/>
            <a:chExt cx="1095736" cy="1195383"/>
          </a:xfrm>
        </p:grpSpPr>
        <p:sp>
          <p:nvSpPr>
            <p:cNvPr id="2" name="Hình Bầu dục 1">
              <a:extLst>
                <a:ext uri="{FF2B5EF4-FFF2-40B4-BE49-F238E27FC236}">
                  <a16:creationId xmlns:a16="http://schemas.microsoft.com/office/drawing/2014/main" id="{215AC16D-0A3F-39D8-3BB5-2EF0C7FC6F2A}"/>
                </a:ext>
              </a:extLst>
            </p:cNvPr>
            <p:cNvSpPr/>
            <p:nvPr/>
          </p:nvSpPr>
          <p:spPr>
            <a:xfrm>
              <a:off x="6979534" y="55558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ình Bầu dục 2">
              <a:extLst>
                <a:ext uri="{FF2B5EF4-FFF2-40B4-BE49-F238E27FC236}">
                  <a16:creationId xmlns:a16="http://schemas.microsoft.com/office/drawing/2014/main" id="{41491AFD-F46E-BCC9-D544-695C61A0FF43}"/>
                </a:ext>
              </a:extLst>
            </p:cNvPr>
            <p:cNvSpPr/>
            <p:nvPr/>
          </p:nvSpPr>
          <p:spPr>
            <a:xfrm>
              <a:off x="7160870" y="274601"/>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0140504D-C2F7-2042-A794-6671B9EBF3E9}"/>
                </a:ext>
              </a:extLst>
            </p:cNvPr>
            <p:cNvSpPr txBox="1"/>
            <p:nvPr/>
          </p:nvSpPr>
          <p:spPr>
            <a:xfrm>
              <a:off x="7359087" y="408635"/>
              <a:ext cx="517966" cy="646331"/>
            </a:xfrm>
            <a:prstGeom prst="rect">
              <a:avLst/>
            </a:prstGeom>
            <a:noFill/>
          </p:spPr>
          <p:txBody>
            <a:bodyPr wrap="square">
              <a:spAutoFit/>
            </a:bodyPr>
            <a:lstStyle/>
            <a:p>
              <a:pPr algn="ctr"/>
              <a:r>
                <a:rPr lang="en-US" sz="3600" b="1" dirty="0">
                  <a:solidFill>
                    <a:srgbClr val="156082"/>
                  </a:solidFill>
                  <a:latin typeface="Times New Roman" panose="02020603050405020304" pitchFamily="18" charset="0"/>
                  <a:cs typeface="Times New Roman" panose="02020603050405020304" pitchFamily="18" charset="0"/>
                </a:rPr>
                <a:t>4</a:t>
              </a:r>
            </a:p>
          </p:txBody>
        </p:sp>
      </p:grpSp>
      <p:cxnSp>
        <p:nvCxnSpPr>
          <p:cNvPr id="14" name="Đường nối Thẳng 13">
            <a:extLst>
              <a:ext uri="{FF2B5EF4-FFF2-40B4-BE49-F238E27FC236}">
                <a16:creationId xmlns:a16="http://schemas.microsoft.com/office/drawing/2014/main" id="{45CE7DD2-904E-D47B-2C22-22E76763E061}"/>
              </a:ext>
            </a:extLst>
          </p:cNvPr>
          <p:cNvCxnSpPr>
            <a:cxnSpLocks/>
          </p:cNvCxnSpPr>
          <p:nvPr/>
        </p:nvCxnSpPr>
        <p:spPr>
          <a:xfrm>
            <a:off x="1516283" y="1268693"/>
            <a:ext cx="4444679"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Hộp Văn bản 10">
            <a:extLst>
              <a:ext uri="{FF2B5EF4-FFF2-40B4-BE49-F238E27FC236}">
                <a16:creationId xmlns:a16="http://schemas.microsoft.com/office/drawing/2014/main" id="{4976DD21-4B51-CCBE-CD5C-211B66BDEC1E}"/>
              </a:ext>
            </a:extLst>
          </p:cNvPr>
          <p:cNvSpPr txBox="1"/>
          <p:nvPr/>
        </p:nvSpPr>
        <p:spPr>
          <a:xfrm>
            <a:off x="1527857" y="682576"/>
            <a:ext cx="5069711" cy="400110"/>
          </a:xfrm>
          <a:prstGeom prst="rect">
            <a:avLst/>
          </a:prstGeom>
          <a:gradFill>
            <a:gsLst>
              <a:gs pos="67000">
                <a:schemeClr val="accent1">
                  <a:lumMod val="5000"/>
                  <a:lumOff val="95000"/>
                </a:schemeClr>
              </a:gs>
              <a:gs pos="100000">
                <a:schemeClr val="accent1">
                  <a:lumMod val="50000"/>
                </a:schemeClr>
              </a:gs>
            </a:gsLst>
            <a:lin ang="5400000" scaled="1"/>
          </a:gradFill>
          <a:ln>
            <a:noFill/>
          </a:ln>
        </p:spPr>
        <p:txBody>
          <a:bodyPr wrap="square">
            <a:spAutoFit/>
          </a:bodyPr>
          <a:lstStyle/>
          <a:p>
            <a:r>
              <a:rPr lang="vi-VN" sz="2000" b="1" i="0" u="none" strike="noStrike" dirty="0">
                <a:solidFill>
                  <a:srgbClr val="000000"/>
                </a:solidFill>
                <a:effectLst/>
                <a:latin typeface="+mj-lt"/>
              </a:rPr>
              <a:t>Trình tự, thủ tục xác định giá đất cụ thể</a:t>
            </a:r>
          </a:p>
        </p:txBody>
      </p:sp>
      <p:sp>
        <p:nvSpPr>
          <p:cNvPr id="40" name="Hình chữ nhật 39">
            <a:extLst>
              <a:ext uri="{FF2B5EF4-FFF2-40B4-BE49-F238E27FC236}">
                <a16:creationId xmlns:a16="http://schemas.microsoft.com/office/drawing/2014/main" id="{6FCA7FDF-4576-9E23-822C-E2D3B0A2576E}"/>
              </a:ext>
            </a:extLst>
          </p:cNvPr>
          <p:cNvSpPr/>
          <p:nvPr/>
        </p:nvSpPr>
        <p:spPr>
          <a:xfrm>
            <a:off x="8748587" y="215362"/>
            <a:ext cx="3188044" cy="2062100"/>
          </a:xfrm>
          <a:prstGeom prst="rect">
            <a:avLst/>
          </a:prstGeom>
          <a:blipFill>
            <a:blip r:embed="rId2">
              <a:alphaModFix amt="72000"/>
            </a:blip>
            <a:stretch>
              <a:fillRect l="351" r="-35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40">
            <a:extLst>
              <a:ext uri="{FF2B5EF4-FFF2-40B4-BE49-F238E27FC236}">
                <a16:creationId xmlns:a16="http://schemas.microsoft.com/office/drawing/2014/main" id="{491CEF0D-58FA-92D3-C6F2-D955CC35CE58}"/>
              </a:ext>
            </a:extLst>
          </p:cNvPr>
          <p:cNvSpPr/>
          <p:nvPr/>
        </p:nvSpPr>
        <p:spPr>
          <a:xfrm>
            <a:off x="8748587" y="2417505"/>
            <a:ext cx="3188044" cy="2062100"/>
          </a:xfrm>
          <a:prstGeom prst="rect">
            <a:avLst/>
          </a:prstGeom>
          <a:blipFill>
            <a:blip r:embed="rId3">
              <a:alphaModFix amt="72000"/>
            </a:blip>
            <a:stretch>
              <a:fillRect l="351" r="-35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ình chữ nhật 41">
            <a:extLst>
              <a:ext uri="{FF2B5EF4-FFF2-40B4-BE49-F238E27FC236}">
                <a16:creationId xmlns:a16="http://schemas.microsoft.com/office/drawing/2014/main" id="{9844D946-B19C-96ED-7646-1E51288EA8C6}"/>
              </a:ext>
            </a:extLst>
          </p:cNvPr>
          <p:cNvSpPr/>
          <p:nvPr/>
        </p:nvSpPr>
        <p:spPr>
          <a:xfrm>
            <a:off x="8748587" y="4661294"/>
            <a:ext cx="3188044" cy="2062100"/>
          </a:xfrm>
          <a:prstGeom prst="rect">
            <a:avLst/>
          </a:prstGeom>
          <a:blipFill>
            <a:blip r:embed="rId4">
              <a:alphaModFix amt="72000"/>
              <a:extLst>
                <a:ext uri="{BEBA8EAE-BF5A-486C-A8C5-ECC9F3942E4B}">
                  <a14:imgProps xmlns:a14="http://schemas.microsoft.com/office/drawing/2010/main">
                    <a14:imgLayer r:embed="rId5">
                      <a14:imgEffect>
                        <a14:colorTemperature colorTemp="5200"/>
                      </a14:imgEffect>
                    </a14:imgLayer>
                  </a14:imgProps>
                </a:ext>
              </a:extLst>
            </a:blip>
            <a:stretch>
              <a:fillRect l="351" r="-35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100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E50770E-D2A6-4BC0-3D7A-4BD088A82D0A}"/>
              </a:ext>
            </a:extLst>
          </p:cNvPr>
          <p:cNvSpPr txBox="1"/>
          <p:nvPr/>
        </p:nvSpPr>
        <p:spPr>
          <a:xfrm>
            <a:off x="0" y="86877"/>
            <a:ext cx="2586182" cy="338554"/>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ĐỊNH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GIÁ</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ĐẤT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CỤ</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THỂ</a:t>
            </a:r>
            <a:endParaRPr lang="en-US" sz="1600" b="1" dirty="0">
              <a:latin typeface="Times New Roman" panose="02020603050405020304" pitchFamily="18" charset="0"/>
              <a:cs typeface="Times New Roman" panose="02020603050405020304" pitchFamily="18" charset="0"/>
            </a:endParaRPr>
          </a:p>
        </p:txBody>
      </p:sp>
      <p:grpSp>
        <p:nvGrpSpPr>
          <p:cNvPr id="10" name="Nhóm 9">
            <a:extLst>
              <a:ext uri="{FF2B5EF4-FFF2-40B4-BE49-F238E27FC236}">
                <a16:creationId xmlns:a16="http://schemas.microsoft.com/office/drawing/2014/main" id="{9F791F98-D11F-D511-B6AD-298065472D83}"/>
              </a:ext>
            </a:extLst>
          </p:cNvPr>
          <p:cNvGrpSpPr/>
          <p:nvPr/>
        </p:nvGrpSpPr>
        <p:grpSpPr>
          <a:xfrm>
            <a:off x="613458" y="425431"/>
            <a:ext cx="1095736" cy="1195383"/>
            <a:chOff x="6979534" y="274601"/>
            <a:chExt cx="1095736" cy="1195383"/>
          </a:xfrm>
        </p:grpSpPr>
        <p:sp>
          <p:nvSpPr>
            <p:cNvPr id="2" name="Hình Bầu dục 1">
              <a:extLst>
                <a:ext uri="{FF2B5EF4-FFF2-40B4-BE49-F238E27FC236}">
                  <a16:creationId xmlns:a16="http://schemas.microsoft.com/office/drawing/2014/main" id="{215AC16D-0A3F-39D8-3BB5-2EF0C7FC6F2A}"/>
                </a:ext>
              </a:extLst>
            </p:cNvPr>
            <p:cNvSpPr/>
            <p:nvPr/>
          </p:nvSpPr>
          <p:spPr>
            <a:xfrm>
              <a:off x="6979534" y="55558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ình Bầu dục 2">
              <a:extLst>
                <a:ext uri="{FF2B5EF4-FFF2-40B4-BE49-F238E27FC236}">
                  <a16:creationId xmlns:a16="http://schemas.microsoft.com/office/drawing/2014/main" id="{41491AFD-F46E-BCC9-D544-695C61A0FF43}"/>
                </a:ext>
              </a:extLst>
            </p:cNvPr>
            <p:cNvSpPr/>
            <p:nvPr/>
          </p:nvSpPr>
          <p:spPr>
            <a:xfrm>
              <a:off x="7160870" y="274601"/>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0140504D-C2F7-2042-A794-6671B9EBF3E9}"/>
                </a:ext>
              </a:extLst>
            </p:cNvPr>
            <p:cNvSpPr txBox="1"/>
            <p:nvPr/>
          </p:nvSpPr>
          <p:spPr>
            <a:xfrm>
              <a:off x="7359087" y="408635"/>
              <a:ext cx="517966" cy="646331"/>
            </a:xfrm>
            <a:prstGeom prst="rect">
              <a:avLst/>
            </a:prstGeom>
            <a:noFill/>
          </p:spPr>
          <p:txBody>
            <a:bodyPr wrap="square">
              <a:spAutoFit/>
            </a:bodyPr>
            <a:lstStyle/>
            <a:p>
              <a:pPr algn="ctr"/>
              <a:r>
                <a:rPr lang="en-US" sz="3600" b="1" dirty="0">
                  <a:solidFill>
                    <a:srgbClr val="156082"/>
                  </a:solidFill>
                  <a:latin typeface="Times New Roman" panose="02020603050405020304" pitchFamily="18" charset="0"/>
                  <a:cs typeface="Times New Roman" panose="02020603050405020304" pitchFamily="18" charset="0"/>
                </a:rPr>
                <a:t>5</a:t>
              </a:r>
            </a:p>
          </p:txBody>
        </p:sp>
      </p:grpSp>
      <p:cxnSp>
        <p:nvCxnSpPr>
          <p:cNvPr id="14" name="Đường nối Thẳng 13">
            <a:extLst>
              <a:ext uri="{FF2B5EF4-FFF2-40B4-BE49-F238E27FC236}">
                <a16:creationId xmlns:a16="http://schemas.microsoft.com/office/drawing/2014/main" id="{45CE7DD2-904E-D47B-2C22-22E76763E061}"/>
              </a:ext>
            </a:extLst>
          </p:cNvPr>
          <p:cNvCxnSpPr>
            <a:cxnSpLocks/>
          </p:cNvCxnSpPr>
          <p:nvPr/>
        </p:nvCxnSpPr>
        <p:spPr>
          <a:xfrm>
            <a:off x="1516283" y="1268693"/>
            <a:ext cx="2789499"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Hộp Văn bản 5">
            <a:extLst>
              <a:ext uri="{FF2B5EF4-FFF2-40B4-BE49-F238E27FC236}">
                <a16:creationId xmlns:a16="http://schemas.microsoft.com/office/drawing/2014/main" id="{66530917-9FA0-8C9C-4E73-81FCA768247A}"/>
              </a:ext>
            </a:extLst>
          </p:cNvPr>
          <p:cNvSpPr txBox="1"/>
          <p:nvPr/>
        </p:nvSpPr>
        <p:spPr>
          <a:xfrm>
            <a:off x="714375" y="1767763"/>
            <a:ext cx="6588860" cy="3077766"/>
          </a:xfrm>
          <a:prstGeom prst="rect">
            <a:avLst/>
          </a:prstGeom>
          <a:noFill/>
        </p:spPr>
        <p:txBody>
          <a:bodyPr wrap="square" rtlCol="0">
            <a:spAutoFit/>
          </a:bodyPr>
          <a:lstStyle/>
          <a:p>
            <a:pPr marL="285750" indent="-285750" algn="just">
              <a:spcBef>
                <a:spcPts val="600"/>
              </a:spcBef>
              <a:spcAft>
                <a:spcPts val="600"/>
              </a:spcAft>
              <a:buFont typeface="Wingdings" panose="05000000000000000000" pitchFamily="2" charset="2"/>
              <a:buChar char="Ø"/>
            </a:pPr>
            <a:r>
              <a:rPr lang="en-US" sz="18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Hội</a:t>
            </a:r>
            <a:r>
              <a:rPr lang="en-US"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đồng</a:t>
            </a:r>
            <a:r>
              <a:rPr lang="en-US"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thẩm</a:t>
            </a:r>
            <a:r>
              <a:rPr lang="en-US"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định</a:t>
            </a:r>
            <a:r>
              <a:rPr lang="en-US"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giá</a:t>
            </a:r>
            <a:r>
              <a:rPr lang="en-US"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dirty="0" err="1">
                <a:solidFill>
                  <a:srgbClr val="000000"/>
                </a:solidFill>
                <a:effectLst/>
                <a:highlight>
                  <a:srgbClr val="FFFFFF"/>
                </a:highlight>
                <a:latin typeface="Times New Roman" panose="02020603050405020304" pitchFamily="18" charset="0"/>
                <a:cs typeface="Times New Roman" panose="02020603050405020304" pitchFamily="18" charset="0"/>
              </a:rPr>
              <a:t>đất</a:t>
            </a:r>
            <a:r>
              <a:rPr lang="en-US"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cụ thể</a:t>
            </a:r>
            <a:r>
              <a:rPr lang="en-US"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Tx/>
              <a:buChar char="-"/>
            </a:pPr>
            <a:r>
              <a:rPr lang="en-US" dirty="0">
                <a:solidFill>
                  <a:srgbClr val="000000"/>
                </a:solidFill>
                <a:highlight>
                  <a:srgbClr val="FFFFFF"/>
                </a:highlight>
                <a:latin typeface="Times New Roman" panose="02020603050405020304" pitchFamily="18" charset="0"/>
                <a:cs typeface="Times New Roman" panose="02020603050405020304" pitchFamily="18" charset="0"/>
              </a:rPr>
              <a:t>T</a:t>
            </a:r>
            <a:r>
              <a:rPr lang="vi-VN" dirty="0">
                <a:solidFill>
                  <a:srgbClr val="000000"/>
                </a:solidFill>
                <a:highlight>
                  <a:srgbClr val="FFFFFF"/>
                </a:highlight>
                <a:latin typeface="Times New Roman" panose="02020603050405020304" pitchFamily="18" charset="0"/>
                <a:cs typeface="Times New Roman" panose="02020603050405020304" pitchFamily="18" charset="0"/>
              </a:rPr>
              <a:t>huê tổ chức tư vấn xác định giá đất để tư vấn thẩm định </a:t>
            </a:r>
            <a:r>
              <a:rPr lang="en-US" dirty="0">
                <a:solidFill>
                  <a:srgbClr val="000000"/>
                </a:solidFill>
                <a:highlight>
                  <a:srgbClr val="FFFFFF"/>
                </a:highlight>
                <a:latin typeface="Times New Roman" panose="02020603050405020304" pitchFamily="18" charset="0"/>
                <a:cs typeface="Times New Roman" panose="02020603050405020304" pitchFamily="18" charset="0"/>
              </a:rPr>
              <a:t>(</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nếu</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có</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Khoản</a:t>
            </a:r>
            <a:r>
              <a:rPr lang="en-US" i="1" dirty="0">
                <a:solidFill>
                  <a:srgbClr val="000000"/>
                </a:solidFill>
                <a:highlight>
                  <a:srgbClr val="FFFFFF"/>
                </a:highlight>
                <a:latin typeface="Times New Roman" panose="02020603050405020304" pitchFamily="18" charset="0"/>
                <a:cs typeface="Times New Roman" panose="02020603050405020304" pitchFamily="18" charset="0"/>
              </a:rPr>
              <a:t> 4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Điều</a:t>
            </a:r>
            <a:r>
              <a:rPr lang="en-US" i="1" dirty="0">
                <a:solidFill>
                  <a:srgbClr val="000000"/>
                </a:solidFill>
                <a:highlight>
                  <a:srgbClr val="FFFFFF"/>
                </a:highlight>
                <a:latin typeface="Times New Roman" panose="02020603050405020304" pitchFamily="18" charset="0"/>
                <a:cs typeface="Times New Roman" panose="02020603050405020304" pitchFamily="18" charset="0"/>
              </a:rPr>
              <a:t> 161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Luật</a:t>
            </a:r>
            <a:r>
              <a:rPr lang="en-US"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Đất</a:t>
            </a:r>
            <a:r>
              <a:rPr lang="en-US"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đai</a:t>
            </a:r>
            <a:endParaRPr lang="en-US" i="1" dirty="0">
              <a:solidFill>
                <a:srgbClr val="000000"/>
              </a:solidFill>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Tx/>
              <a:buChar char="-"/>
            </a:pPr>
            <a:r>
              <a:rPr lang="en-US" dirty="0">
                <a:solidFill>
                  <a:srgbClr val="000000"/>
                </a:solidFill>
                <a:highlight>
                  <a:srgbClr val="FFFFFF"/>
                </a:highlight>
                <a:latin typeface="Times New Roman" panose="02020603050405020304" pitchFamily="18" charset="0"/>
                <a:cs typeface="Times New Roman" panose="02020603050405020304" pitchFamily="18" charset="0"/>
              </a:rPr>
              <a:t>T</a:t>
            </a:r>
            <a:r>
              <a:rPr lang="vi-VN" dirty="0">
                <a:solidFill>
                  <a:srgbClr val="000000"/>
                </a:solidFill>
                <a:highlight>
                  <a:srgbClr val="FFFFFF"/>
                </a:highlight>
                <a:latin typeface="Times New Roman" panose="02020603050405020304" pitchFamily="18" charset="0"/>
                <a:cs typeface="Times New Roman" panose="02020603050405020304" pitchFamily="18" charset="0"/>
              </a:rPr>
              <a:t>hẩm định </a:t>
            </a:r>
            <a:r>
              <a:rPr lang="en-US" dirty="0">
                <a:solidFill>
                  <a:srgbClr val="000000"/>
                </a:solidFill>
                <a:highlight>
                  <a:srgbClr val="FFFFFF"/>
                </a:highlight>
                <a:latin typeface="Times New Roman" panose="02020603050405020304" pitchFamily="18" charset="0"/>
                <a:cs typeface="Times New Roman" panose="02020603050405020304" pitchFamily="18" charset="0"/>
              </a:rPr>
              <a:t>PA</a:t>
            </a:r>
            <a:r>
              <a:rPr lang="vi-VN" dirty="0">
                <a:solidFill>
                  <a:srgbClr val="000000"/>
                </a:solidFill>
                <a:highlight>
                  <a:srgbClr val="FFFFFF"/>
                </a:highlight>
                <a:latin typeface="Times New Roman" panose="02020603050405020304" pitchFamily="18" charset="0"/>
                <a:cs typeface="Times New Roman" panose="02020603050405020304" pitchFamily="18" charset="0"/>
              </a:rPr>
              <a:t> giá đất</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p>
          <a:p>
            <a:pPr marL="285750" indent="-285750" algn="just">
              <a:spcBef>
                <a:spcPts val="600"/>
              </a:spcBef>
              <a:spcAft>
                <a:spcPts val="600"/>
              </a:spcAft>
              <a:buFontTx/>
              <a:buChar char="-"/>
            </a:pPr>
            <a:r>
              <a:rPr lang="en-US" dirty="0">
                <a:solidFill>
                  <a:srgbClr val="000000"/>
                </a:solidFill>
                <a:highlight>
                  <a:srgbClr val="FFFFFF"/>
                </a:highlight>
                <a:latin typeface="Times New Roman" panose="02020603050405020304" pitchFamily="18" charset="0"/>
                <a:cs typeface="Times New Roman" panose="02020603050405020304" pitchFamily="18" charset="0"/>
              </a:rPr>
              <a:t>G</a:t>
            </a:r>
            <a:r>
              <a:rPr lang="vi-VN" dirty="0" err="1">
                <a:solidFill>
                  <a:srgbClr val="000000"/>
                </a:solidFill>
                <a:highlight>
                  <a:srgbClr val="FFFFFF"/>
                </a:highlight>
                <a:latin typeface="Times New Roman" panose="02020603050405020304" pitchFamily="18" charset="0"/>
                <a:cs typeface="Times New Roman" panose="02020603050405020304" pitchFamily="18" charset="0"/>
              </a:rPr>
              <a:t>ửi</a:t>
            </a:r>
            <a:r>
              <a:rPr lang="vi-VN" dirty="0">
                <a:solidFill>
                  <a:srgbClr val="000000"/>
                </a:solidFill>
                <a:highlight>
                  <a:srgbClr val="FFFFFF"/>
                </a:highlight>
                <a:latin typeface="Times New Roman" panose="02020603050405020304" pitchFamily="18" charset="0"/>
                <a:cs typeface="Times New Roman" panose="02020603050405020304" pitchFamily="18" charset="0"/>
              </a:rPr>
              <a:t> văn bản thẩm định </a:t>
            </a:r>
            <a:r>
              <a:rPr lang="en-US" dirty="0">
                <a:solidFill>
                  <a:srgbClr val="000000"/>
                </a:solidFill>
                <a:highlight>
                  <a:srgbClr val="FFFFFF"/>
                </a:highlight>
                <a:latin typeface="Times New Roman" panose="02020603050405020304" pitchFamily="18" charset="0"/>
                <a:cs typeface="Times New Roman" panose="02020603050405020304" pitchFamily="18" charset="0"/>
              </a:rPr>
              <a:t>PA </a:t>
            </a:r>
            <a:r>
              <a:rPr lang="vi-VN" dirty="0">
                <a:solidFill>
                  <a:srgbClr val="000000"/>
                </a:solidFill>
                <a:highlight>
                  <a:srgbClr val="FFFFFF"/>
                </a:highlight>
                <a:latin typeface="Times New Roman" panose="02020603050405020304" pitchFamily="18" charset="0"/>
                <a:cs typeface="Times New Roman" panose="02020603050405020304" pitchFamily="18" charset="0"/>
              </a:rPr>
              <a:t>giá đất đến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CQ</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vi-VN" dirty="0">
                <a:solidFill>
                  <a:srgbClr val="000000"/>
                </a:solidFill>
                <a:highlight>
                  <a:srgbClr val="FFFFFF"/>
                </a:highlight>
                <a:latin typeface="Times New Roman" panose="02020603050405020304" pitchFamily="18" charset="0"/>
                <a:cs typeface="Times New Roman" panose="02020603050405020304" pitchFamily="18" charset="0"/>
              </a:rPr>
              <a:t>có chức năng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QLĐĐ</a:t>
            </a:r>
            <a:endParaRPr lang="en-US" dirty="0">
              <a:solidFill>
                <a:srgbClr val="000000"/>
              </a:solidFill>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en-US" b="1" dirty="0" err="1">
                <a:solidFill>
                  <a:srgbClr val="000000"/>
                </a:solidFill>
                <a:highlight>
                  <a:srgbClr val="FFFFFF"/>
                </a:highlight>
                <a:latin typeface="Times New Roman" panose="02020603050405020304" pitchFamily="18" charset="0"/>
                <a:cs typeface="Times New Roman" panose="02020603050405020304" pitchFamily="18" charset="0"/>
              </a:rPr>
              <a:t>Nội</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 dung TĐ </a:t>
            </a:r>
            <a:r>
              <a:rPr lang="en-US" b="1" dirty="0" err="1">
                <a:solidFill>
                  <a:srgbClr val="000000"/>
                </a:solidFill>
                <a:highlight>
                  <a:srgbClr val="FFFFFF"/>
                </a:highlight>
                <a:latin typeface="Times New Roman" panose="02020603050405020304" pitchFamily="18" charset="0"/>
                <a:cs typeface="Times New Roman" panose="02020603050405020304" pitchFamily="18" charset="0"/>
              </a:rPr>
              <a:t>quy</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dirty="0" err="1">
                <a:solidFill>
                  <a:srgbClr val="000000"/>
                </a:solidFill>
                <a:highlight>
                  <a:srgbClr val="FFFFFF"/>
                </a:highlight>
                <a:latin typeface="Times New Roman" panose="02020603050405020304" pitchFamily="18" charset="0"/>
                <a:cs typeface="Times New Roman" panose="02020603050405020304" pitchFamily="18" charset="0"/>
              </a:rPr>
              <a:t>định</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khoản</a:t>
            </a:r>
            <a:r>
              <a:rPr lang="en-US" i="1" dirty="0">
                <a:solidFill>
                  <a:srgbClr val="000000"/>
                </a:solidFill>
                <a:highlight>
                  <a:srgbClr val="FFFFFF"/>
                </a:highlight>
                <a:latin typeface="Times New Roman" panose="02020603050405020304" pitchFamily="18" charset="0"/>
                <a:cs typeface="Times New Roman" panose="02020603050405020304" pitchFamily="18" charset="0"/>
              </a:rPr>
              <a:t> 5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Đ161</a:t>
            </a:r>
            <a:r>
              <a:rPr lang="en-US"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i="1" dirty="0" err="1">
                <a:solidFill>
                  <a:srgbClr val="000000"/>
                </a:solidFill>
                <a:highlight>
                  <a:srgbClr val="FFFFFF"/>
                </a:highlight>
                <a:latin typeface="Times New Roman" panose="02020603050405020304" pitchFamily="18" charset="0"/>
                <a:cs typeface="Times New Roman" panose="02020603050405020304" pitchFamily="18" charset="0"/>
              </a:rPr>
              <a:t>LĐĐ</a:t>
            </a:r>
            <a:endParaRPr lang="en-US" i="1" dirty="0">
              <a:solidFill>
                <a:srgbClr val="000000"/>
              </a:solidFill>
              <a:highlight>
                <a:srgbClr val="FFFFFF"/>
              </a:highlight>
              <a:latin typeface="Times New Roman" panose="02020603050405020304" pitchFamily="18" charset="0"/>
              <a:cs typeface="Times New Roman" panose="02020603050405020304" pitchFamily="18" charset="0"/>
            </a:endParaRPr>
          </a:p>
          <a:p>
            <a:pPr algn="just">
              <a:spcBef>
                <a:spcPts val="600"/>
              </a:spcBef>
              <a:spcAft>
                <a:spcPts val="600"/>
              </a:spcAft>
            </a:pPr>
            <a:r>
              <a:rPr lang="en-US" dirty="0">
                <a:solidFill>
                  <a:srgbClr val="000000"/>
                </a:solidFill>
                <a:highlight>
                  <a:srgbClr val="FFFFFF"/>
                </a:highlight>
                <a:latin typeface="Times New Roman" panose="02020603050405020304" pitchFamily="18" charset="0"/>
                <a:cs typeface="Times New Roman" panose="02020603050405020304" pitchFamily="18" charset="0"/>
              </a:rPr>
              <a:t>V</a:t>
            </a:r>
            <a:r>
              <a:rPr lang="vi-VN" dirty="0" err="1">
                <a:solidFill>
                  <a:srgbClr val="000000"/>
                </a:solidFill>
                <a:highlight>
                  <a:srgbClr val="FFFFFF"/>
                </a:highlight>
                <a:latin typeface="Times New Roman" panose="02020603050405020304" pitchFamily="18" charset="0"/>
                <a:cs typeface="Times New Roman" panose="02020603050405020304" pitchFamily="18" charset="0"/>
              </a:rPr>
              <a:t>iệc</a:t>
            </a:r>
            <a:r>
              <a:rPr lang="vi-VN" dirty="0">
                <a:solidFill>
                  <a:srgbClr val="000000"/>
                </a:solidFill>
                <a:highlight>
                  <a:srgbClr val="FFFFFF"/>
                </a:highlight>
                <a:latin typeface="Times New Roman" panose="02020603050405020304" pitchFamily="18" charset="0"/>
                <a:cs typeface="Times New Roman" panose="02020603050405020304" pitchFamily="18" charset="0"/>
              </a:rPr>
              <a:t> tuân thủ nguyên tắc, phương pháp định giá đất, trình tự, thủ tục định giá đất, kết quả thu thập thông tin.</a:t>
            </a:r>
            <a:endParaRPr lang="en-US" dirty="0">
              <a:solidFill>
                <a:srgbClr val="000000"/>
              </a:solidFill>
              <a:highlight>
                <a:srgbClr val="FFFFFF"/>
              </a:highlight>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05C8FB5A-F0FF-B8A1-250B-E74F2FFC0010}"/>
              </a:ext>
            </a:extLst>
          </p:cNvPr>
          <p:cNvSpPr txBox="1"/>
          <p:nvPr/>
        </p:nvSpPr>
        <p:spPr>
          <a:xfrm>
            <a:off x="1527857" y="682575"/>
            <a:ext cx="2939971" cy="400110"/>
          </a:xfrm>
          <a:prstGeom prst="rect">
            <a:avLst/>
          </a:prstGeom>
          <a:gradFill>
            <a:gsLst>
              <a:gs pos="67000">
                <a:schemeClr val="accent1">
                  <a:lumMod val="5000"/>
                  <a:lumOff val="95000"/>
                </a:schemeClr>
              </a:gs>
              <a:gs pos="100000">
                <a:schemeClr val="accent1">
                  <a:lumMod val="50000"/>
                </a:schemeClr>
              </a:gs>
            </a:gsLst>
            <a:lin ang="5400000" scaled="1"/>
          </a:gradFill>
          <a:ln>
            <a:noFill/>
          </a:ln>
        </p:spPr>
        <p:txBody>
          <a:bodyPr wrap="square">
            <a:spAutoFit/>
          </a:bodyPr>
          <a:lstStyle/>
          <a:p>
            <a:r>
              <a:rPr lang="en-US" sz="2000" b="1" i="0" u="none" strike="noStrike" dirty="0">
                <a:solidFill>
                  <a:srgbClr val="000000"/>
                </a:solidFill>
                <a:effectLst/>
                <a:latin typeface="Times New Roman" panose="02020603050405020304" pitchFamily="18" charset="0"/>
                <a:cs typeface="Times New Roman" panose="02020603050405020304" pitchFamily="18" charset="0"/>
              </a:rPr>
              <a:t>Th</a:t>
            </a:r>
            <a:r>
              <a:rPr lang="vi-VN" sz="2000" b="1" i="0" u="none" strike="noStrike" dirty="0">
                <a:solidFill>
                  <a:srgbClr val="000000"/>
                </a:solidFill>
                <a:effectLst/>
                <a:latin typeface="Times New Roman" panose="02020603050405020304" pitchFamily="18" charset="0"/>
                <a:cs typeface="Times New Roman" panose="02020603050405020304" pitchFamily="18" charset="0"/>
              </a:rPr>
              <a:t>ẩm định giá đất cụ thể</a:t>
            </a:r>
          </a:p>
        </p:txBody>
      </p:sp>
      <p:grpSp>
        <p:nvGrpSpPr>
          <p:cNvPr id="44" name="Nhóm 43">
            <a:extLst>
              <a:ext uri="{FF2B5EF4-FFF2-40B4-BE49-F238E27FC236}">
                <a16:creationId xmlns:a16="http://schemas.microsoft.com/office/drawing/2014/main" id="{49A55C19-8544-B86A-E0A1-69B7A8484D3F}"/>
              </a:ext>
            </a:extLst>
          </p:cNvPr>
          <p:cNvGrpSpPr/>
          <p:nvPr/>
        </p:nvGrpSpPr>
        <p:grpSpPr>
          <a:xfrm>
            <a:off x="6533166" y="1082685"/>
            <a:ext cx="5308102" cy="5811136"/>
            <a:chOff x="6533166" y="1082685"/>
            <a:chExt cx="5308102" cy="5811136"/>
          </a:xfrm>
          <a:blipFill>
            <a:blip r:embed="rId3"/>
            <a:stretch>
              <a:fillRect l="344" t="10367" r="-344" b="-5606"/>
            </a:stretch>
          </a:blipFill>
        </p:grpSpPr>
        <p:sp>
          <p:nvSpPr>
            <p:cNvPr id="13" name="Lục giác 12">
              <a:extLst>
                <a:ext uri="{FF2B5EF4-FFF2-40B4-BE49-F238E27FC236}">
                  <a16:creationId xmlns:a16="http://schemas.microsoft.com/office/drawing/2014/main" id="{B8908E39-AD08-E5A5-C145-A70F65509FD2}"/>
                </a:ext>
              </a:extLst>
            </p:cNvPr>
            <p:cNvSpPr/>
            <p:nvPr/>
          </p:nvSpPr>
          <p:spPr>
            <a:xfrm>
              <a:off x="8013905" y="1082685"/>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ục giác 14">
              <a:extLst>
                <a:ext uri="{FF2B5EF4-FFF2-40B4-BE49-F238E27FC236}">
                  <a16:creationId xmlns:a16="http://schemas.microsoft.com/office/drawing/2014/main" id="{667F2ABD-2E4C-F575-32C9-8BF834539EEC}"/>
                </a:ext>
              </a:extLst>
            </p:cNvPr>
            <p:cNvSpPr/>
            <p:nvPr/>
          </p:nvSpPr>
          <p:spPr>
            <a:xfrm>
              <a:off x="8745039" y="1578376"/>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ục giác 15">
              <a:extLst>
                <a:ext uri="{FF2B5EF4-FFF2-40B4-BE49-F238E27FC236}">
                  <a16:creationId xmlns:a16="http://schemas.microsoft.com/office/drawing/2014/main" id="{FD072431-5E27-FE5E-E56D-301D27526CF9}"/>
                </a:ext>
              </a:extLst>
            </p:cNvPr>
            <p:cNvSpPr/>
            <p:nvPr/>
          </p:nvSpPr>
          <p:spPr>
            <a:xfrm>
              <a:off x="8011011" y="2047389"/>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ục giác 17">
              <a:extLst>
                <a:ext uri="{FF2B5EF4-FFF2-40B4-BE49-F238E27FC236}">
                  <a16:creationId xmlns:a16="http://schemas.microsoft.com/office/drawing/2014/main" id="{72BE0F6C-5DE5-9AF4-58FA-5ECE34374DC2}"/>
                </a:ext>
              </a:extLst>
            </p:cNvPr>
            <p:cNvSpPr/>
            <p:nvPr/>
          </p:nvSpPr>
          <p:spPr>
            <a:xfrm>
              <a:off x="7289522" y="1578973"/>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ục giác 18">
              <a:extLst>
                <a:ext uri="{FF2B5EF4-FFF2-40B4-BE49-F238E27FC236}">
                  <a16:creationId xmlns:a16="http://schemas.microsoft.com/office/drawing/2014/main" id="{8ACA0668-F90B-A1A1-FA4A-922D988FE128}"/>
                </a:ext>
              </a:extLst>
            </p:cNvPr>
            <p:cNvSpPr/>
            <p:nvPr/>
          </p:nvSpPr>
          <p:spPr>
            <a:xfrm>
              <a:off x="8745039" y="2531267"/>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ục giác 19">
              <a:extLst>
                <a:ext uri="{FF2B5EF4-FFF2-40B4-BE49-F238E27FC236}">
                  <a16:creationId xmlns:a16="http://schemas.microsoft.com/office/drawing/2014/main" id="{05FDFD67-4D6B-F75D-3675-F1FB2556F3BA}"/>
                </a:ext>
              </a:extLst>
            </p:cNvPr>
            <p:cNvSpPr/>
            <p:nvPr/>
          </p:nvSpPr>
          <p:spPr>
            <a:xfrm>
              <a:off x="9476173" y="2068732"/>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ục giác 21">
              <a:extLst>
                <a:ext uri="{FF2B5EF4-FFF2-40B4-BE49-F238E27FC236}">
                  <a16:creationId xmlns:a16="http://schemas.microsoft.com/office/drawing/2014/main" id="{12A3EB2F-D4B6-6EF7-2BBF-5D351414BE1E}"/>
                </a:ext>
              </a:extLst>
            </p:cNvPr>
            <p:cNvSpPr/>
            <p:nvPr/>
          </p:nvSpPr>
          <p:spPr>
            <a:xfrm>
              <a:off x="8001440" y="3983377"/>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ục giác 22">
              <a:extLst>
                <a:ext uri="{FF2B5EF4-FFF2-40B4-BE49-F238E27FC236}">
                  <a16:creationId xmlns:a16="http://schemas.microsoft.com/office/drawing/2014/main" id="{4C5B94B5-1856-F5AD-AB03-3C11F73407E9}"/>
                </a:ext>
              </a:extLst>
            </p:cNvPr>
            <p:cNvSpPr/>
            <p:nvPr/>
          </p:nvSpPr>
          <p:spPr>
            <a:xfrm>
              <a:off x="9469422" y="1115841"/>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ục giác 23">
              <a:extLst>
                <a:ext uri="{FF2B5EF4-FFF2-40B4-BE49-F238E27FC236}">
                  <a16:creationId xmlns:a16="http://schemas.microsoft.com/office/drawing/2014/main" id="{DF8AB641-3170-CC49-CC64-741C7586D499}"/>
                </a:ext>
              </a:extLst>
            </p:cNvPr>
            <p:cNvSpPr/>
            <p:nvPr/>
          </p:nvSpPr>
          <p:spPr>
            <a:xfrm>
              <a:off x="8011011" y="3026958"/>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ục giác 24">
              <a:extLst>
                <a:ext uri="{FF2B5EF4-FFF2-40B4-BE49-F238E27FC236}">
                  <a16:creationId xmlns:a16="http://schemas.microsoft.com/office/drawing/2014/main" id="{EF1B98F2-D115-65AC-724C-304EEF8960B2}"/>
                </a:ext>
              </a:extLst>
            </p:cNvPr>
            <p:cNvSpPr/>
            <p:nvPr/>
          </p:nvSpPr>
          <p:spPr>
            <a:xfrm>
              <a:off x="8733946" y="3503027"/>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ục giác 25">
              <a:extLst>
                <a:ext uri="{FF2B5EF4-FFF2-40B4-BE49-F238E27FC236}">
                  <a16:creationId xmlns:a16="http://schemas.microsoft.com/office/drawing/2014/main" id="{3B16C380-3AEA-D446-536D-138F540B4B46}"/>
                </a:ext>
              </a:extLst>
            </p:cNvPr>
            <p:cNvSpPr/>
            <p:nvPr/>
          </p:nvSpPr>
          <p:spPr>
            <a:xfrm>
              <a:off x="10198626" y="2566653"/>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ục giác 26">
              <a:extLst>
                <a:ext uri="{FF2B5EF4-FFF2-40B4-BE49-F238E27FC236}">
                  <a16:creationId xmlns:a16="http://schemas.microsoft.com/office/drawing/2014/main" id="{76060850-8B95-E4B2-D870-D72EDF84D9BF}"/>
                </a:ext>
              </a:extLst>
            </p:cNvPr>
            <p:cNvSpPr/>
            <p:nvPr/>
          </p:nvSpPr>
          <p:spPr>
            <a:xfrm>
              <a:off x="10199665" y="1592287"/>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ục giác 27">
              <a:extLst>
                <a:ext uri="{FF2B5EF4-FFF2-40B4-BE49-F238E27FC236}">
                  <a16:creationId xmlns:a16="http://schemas.microsoft.com/office/drawing/2014/main" id="{DA586E34-FB87-3DCB-5894-CEF7FF454FB1}"/>
                </a:ext>
              </a:extLst>
            </p:cNvPr>
            <p:cNvSpPr/>
            <p:nvPr/>
          </p:nvSpPr>
          <p:spPr>
            <a:xfrm>
              <a:off x="9464598" y="3035428"/>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ục giác 28">
              <a:extLst>
                <a:ext uri="{FF2B5EF4-FFF2-40B4-BE49-F238E27FC236}">
                  <a16:creationId xmlns:a16="http://schemas.microsoft.com/office/drawing/2014/main" id="{D8A76696-6494-A982-655F-6943FC3951D7}"/>
                </a:ext>
              </a:extLst>
            </p:cNvPr>
            <p:cNvSpPr/>
            <p:nvPr/>
          </p:nvSpPr>
          <p:spPr>
            <a:xfrm>
              <a:off x="8721889" y="4463212"/>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ục giác 29">
              <a:extLst>
                <a:ext uri="{FF2B5EF4-FFF2-40B4-BE49-F238E27FC236}">
                  <a16:creationId xmlns:a16="http://schemas.microsoft.com/office/drawing/2014/main" id="{38786B48-3403-A232-8FE2-949FD10AF44A}"/>
                </a:ext>
              </a:extLst>
            </p:cNvPr>
            <p:cNvSpPr/>
            <p:nvPr/>
          </p:nvSpPr>
          <p:spPr>
            <a:xfrm>
              <a:off x="10926868" y="2090069"/>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ục giác 30">
              <a:extLst>
                <a:ext uri="{FF2B5EF4-FFF2-40B4-BE49-F238E27FC236}">
                  <a16:creationId xmlns:a16="http://schemas.microsoft.com/office/drawing/2014/main" id="{E8114AE0-304B-D124-2149-88D4328C381B}"/>
                </a:ext>
              </a:extLst>
            </p:cNvPr>
            <p:cNvSpPr/>
            <p:nvPr/>
          </p:nvSpPr>
          <p:spPr>
            <a:xfrm>
              <a:off x="9453023" y="3990538"/>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ục giác 31">
              <a:extLst>
                <a:ext uri="{FF2B5EF4-FFF2-40B4-BE49-F238E27FC236}">
                  <a16:creationId xmlns:a16="http://schemas.microsoft.com/office/drawing/2014/main" id="{6A1A711D-945C-0DCB-B0EB-8B021F42E001}"/>
                </a:ext>
              </a:extLst>
            </p:cNvPr>
            <p:cNvSpPr/>
            <p:nvPr/>
          </p:nvSpPr>
          <p:spPr>
            <a:xfrm>
              <a:off x="10195250" y="3529720"/>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ục giác 32">
              <a:extLst>
                <a:ext uri="{FF2B5EF4-FFF2-40B4-BE49-F238E27FC236}">
                  <a16:creationId xmlns:a16="http://schemas.microsoft.com/office/drawing/2014/main" id="{160C9F46-C2C9-ADA1-840B-37F2A6410289}"/>
                </a:ext>
              </a:extLst>
            </p:cNvPr>
            <p:cNvSpPr/>
            <p:nvPr/>
          </p:nvSpPr>
          <p:spPr>
            <a:xfrm>
              <a:off x="10161897" y="4488564"/>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ục giác 33">
              <a:extLst>
                <a:ext uri="{FF2B5EF4-FFF2-40B4-BE49-F238E27FC236}">
                  <a16:creationId xmlns:a16="http://schemas.microsoft.com/office/drawing/2014/main" id="{E5DD4B91-4B3C-CDE5-1AAF-509E8C0C9FF6}"/>
                </a:ext>
              </a:extLst>
            </p:cNvPr>
            <p:cNvSpPr/>
            <p:nvPr/>
          </p:nvSpPr>
          <p:spPr>
            <a:xfrm>
              <a:off x="10921599" y="3071592"/>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ục giác 34">
              <a:extLst>
                <a:ext uri="{FF2B5EF4-FFF2-40B4-BE49-F238E27FC236}">
                  <a16:creationId xmlns:a16="http://schemas.microsoft.com/office/drawing/2014/main" id="{8B8BB959-85AF-A88F-57F5-23A0D7EADE83}"/>
                </a:ext>
              </a:extLst>
            </p:cNvPr>
            <p:cNvSpPr/>
            <p:nvPr/>
          </p:nvSpPr>
          <p:spPr>
            <a:xfrm>
              <a:off x="10903027" y="4029754"/>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ục giác 4">
              <a:extLst>
                <a:ext uri="{FF2B5EF4-FFF2-40B4-BE49-F238E27FC236}">
                  <a16:creationId xmlns:a16="http://schemas.microsoft.com/office/drawing/2014/main" id="{8AA9EB7F-993F-284A-4B8F-D7E3D5772EA9}"/>
                </a:ext>
              </a:extLst>
            </p:cNvPr>
            <p:cNvSpPr/>
            <p:nvPr/>
          </p:nvSpPr>
          <p:spPr>
            <a:xfrm>
              <a:off x="9441893" y="4964277"/>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ục giác 7">
              <a:extLst>
                <a:ext uri="{FF2B5EF4-FFF2-40B4-BE49-F238E27FC236}">
                  <a16:creationId xmlns:a16="http://schemas.microsoft.com/office/drawing/2014/main" id="{093C9D1D-36B6-06C7-7E42-E56CA2D2501B}"/>
                </a:ext>
              </a:extLst>
            </p:cNvPr>
            <p:cNvSpPr/>
            <p:nvPr/>
          </p:nvSpPr>
          <p:spPr>
            <a:xfrm>
              <a:off x="8721889" y="5440367"/>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ục giác 11">
              <a:extLst>
                <a:ext uri="{FF2B5EF4-FFF2-40B4-BE49-F238E27FC236}">
                  <a16:creationId xmlns:a16="http://schemas.microsoft.com/office/drawing/2014/main" id="{7DA5F76A-4BB2-2458-4397-53C13F1F091D}"/>
                </a:ext>
              </a:extLst>
            </p:cNvPr>
            <p:cNvSpPr/>
            <p:nvPr/>
          </p:nvSpPr>
          <p:spPr>
            <a:xfrm>
              <a:off x="8002887" y="4949763"/>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ục giác 16">
              <a:extLst>
                <a:ext uri="{FF2B5EF4-FFF2-40B4-BE49-F238E27FC236}">
                  <a16:creationId xmlns:a16="http://schemas.microsoft.com/office/drawing/2014/main" id="{6519CB1C-4957-9A70-0198-ED1787CF9884}"/>
                </a:ext>
              </a:extLst>
            </p:cNvPr>
            <p:cNvSpPr/>
            <p:nvPr/>
          </p:nvSpPr>
          <p:spPr>
            <a:xfrm>
              <a:off x="9453023" y="5922542"/>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ục giác 20">
              <a:extLst>
                <a:ext uri="{FF2B5EF4-FFF2-40B4-BE49-F238E27FC236}">
                  <a16:creationId xmlns:a16="http://schemas.microsoft.com/office/drawing/2014/main" id="{404AA544-C319-C3C7-125B-1C9740751E86}"/>
                </a:ext>
              </a:extLst>
            </p:cNvPr>
            <p:cNvSpPr/>
            <p:nvPr/>
          </p:nvSpPr>
          <p:spPr>
            <a:xfrm>
              <a:off x="7275008" y="4473673"/>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ục giác 35">
              <a:extLst>
                <a:ext uri="{FF2B5EF4-FFF2-40B4-BE49-F238E27FC236}">
                  <a16:creationId xmlns:a16="http://schemas.microsoft.com/office/drawing/2014/main" id="{A945EAF3-4BF0-126B-8105-0D7E18F43779}"/>
                </a:ext>
              </a:extLst>
            </p:cNvPr>
            <p:cNvSpPr/>
            <p:nvPr/>
          </p:nvSpPr>
          <p:spPr>
            <a:xfrm>
              <a:off x="10180635" y="5454881"/>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ục giác 37">
              <a:extLst>
                <a:ext uri="{FF2B5EF4-FFF2-40B4-BE49-F238E27FC236}">
                  <a16:creationId xmlns:a16="http://schemas.microsoft.com/office/drawing/2014/main" id="{ACD82876-4D44-118E-871B-DB8B9C327D71}"/>
                </a:ext>
              </a:extLst>
            </p:cNvPr>
            <p:cNvSpPr/>
            <p:nvPr/>
          </p:nvSpPr>
          <p:spPr>
            <a:xfrm>
              <a:off x="7997661" y="5928585"/>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ục giác 38">
              <a:extLst>
                <a:ext uri="{FF2B5EF4-FFF2-40B4-BE49-F238E27FC236}">
                  <a16:creationId xmlns:a16="http://schemas.microsoft.com/office/drawing/2014/main" id="{5ACEF264-FD9B-D582-7DFD-0786ED5D42F5}"/>
                </a:ext>
              </a:extLst>
            </p:cNvPr>
            <p:cNvSpPr/>
            <p:nvPr/>
          </p:nvSpPr>
          <p:spPr>
            <a:xfrm>
              <a:off x="7269782" y="5452495"/>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ục giác 40">
              <a:extLst>
                <a:ext uri="{FF2B5EF4-FFF2-40B4-BE49-F238E27FC236}">
                  <a16:creationId xmlns:a16="http://schemas.microsoft.com/office/drawing/2014/main" id="{F26A9F5B-EAA3-F689-D220-DD0150BF4C3D}"/>
                </a:ext>
              </a:extLst>
            </p:cNvPr>
            <p:cNvSpPr/>
            <p:nvPr/>
          </p:nvSpPr>
          <p:spPr>
            <a:xfrm>
              <a:off x="6533166" y="5929075"/>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ục giác 41">
              <a:extLst>
                <a:ext uri="{FF2B5EF4-FFF2-40B4-BE49-F238E27FC236}">
                  <a16:creationId xmlns:a16="http://schemas.microsoft.com/office/drawing/2014/main" id="{B6EDBF5A-579E-8A69-E998-3CFE69FCB272}"/>
                </a:ext>
              </a:extLst>
            </p:cNvPr>
            <p:cNvSpPr/>
            <p:nvPr/>
          </p:nvSpPr>
          <p:spPr>
            <a:xfrm>
              <a:off x="10907085" y="5979421"/>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ục giác 42">
              <a:extLst>
                <a:ext uri="{FF2B5EF4-FFF2-40B4-BE49-F238E27FC236}">
                  <a16:creationId xmlns:a16="http://schemas.microsoft.com/office/drawing/2014/main" id="{6311D645-15D0-BA30-7047-BBCCC6ECA5A6}"/>
                </a:ext>
              </a:extLst>
            </p:cNvPr>
            <p:cNvSpPr/>
            <p:nvPr/>
          </p:nvSpPr>
          <p:spPr>
            <a:xfrm>
              <a:off x="10896227" y="4995785"/>
              <a:ext cx="914400"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960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E50770E-D2A6-4BC0-3D7A-4BD088A82D0A}"/>
              </a:ext>
            </a:extLst>
          </p:cNvPr>
          <p:cNvSpPr txBox="1"/>
          <p:nvPr/>
        </p:nvSpPr>
        <p:spPr>
          <a:xfrm>
            <a:off x="0" y="86877"/>
            <a:ext cx="2586182" cy="338554"/>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ĐỊNH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GIÁ</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ĐẤT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CỤ</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THỂ</a:t>
            </a:r>
            <a:endParaRPr lang="en-US" sz="1600" b="1" dirty="0">
              <a:latin typeface="Times New Roman" panose="02020603050405020304" pitchFamily="18" charset="0"/>
              <a:cs typeface="Times New Roman" panose="02020603050405020304" pitchFamily="18" charset="0"/>
            </a:endParaRPr>
          </a:p>
        </p:txBody>
      </p:sp>
      <p:grpSp>
        <p:nvGrpSpPr>
          <p:cNvPr id="10" name="Nhóm 9">
            <a:extLst>
              <a:ext uri="{FF2B5EF4-FFF2-40B4-BE49-F238E27FC236}">
                <a16:creationId xmlns:a16="http://schemas.microsoft.com/office/drawing/2014/main" id="{9F791F98-D11F-D511-B6AD-298065472D83}"/>
              </a:ext>
            </a:extLst>
          </p:cNvPr>
          <p:cNvGrpSpPr/>
          <p:nvPr/>
        </p:nvGrpSpPr>
        <p:grpSpPr>
          <a:xfrm>
            <a:off x="613458" y="425431"/>
            <a:ext cx="1095736" cy="1195383"/>
            <a:chOff x="6979534" y="274601"/>
            <a:chExt cx="1095736" cy="1195383"/>
          </a:xfrm>
        </p:grpSpPr>
        <p:sp>
          <p:nvSpPr>
            <p:cNvPr id="2" name="Hình Bầu dục 1">
              <a:extLst>
                <a:ext uri="{FF2B5EF4-FFF2-40B4-BE49-F238E27FC236}">
                  <a16:creationId xmlns:a16="http://schemas.microsoft.com/office/drawing/2014/main" id="{215AC16D-0A3F-39D8-3BB5-2EF0C7FC6F2A}"/>
                </a:ext>
              </a:extLst>
            </p:cNvPr>
            <p:cNvSpPr/>
            <p:nvPr/>
          </p:nvSpPr>
          <p:spPr>
            <a:xfrm>
              <a:off x="6979534" y="55558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ình Bầu dục 2">
              <a:extLst>
                <a:ext uri="{FF2B5EF4-FFF2-40B4-BE49-F238E27FC236}">
                  <a16:creationId xmlns:a16="http://schemas.microsoft.com/office/drawing/2014/main" id="{41491AFD-F46E-BCC9-D544-695C61A0FF43}"/>
                </a:ext>
              </a:extLst>
            </p:cNvPr>
            <p:cNvSpPr/>
            <p:nvPr/>
          </p:nvSpPr>
          <p:spPr>
            <a:xfrm>
              <a:off x="7160870" y="274601"/>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0140504D-C2F7-2042-A794-6671B9EBF3E9}"/>
                </a:ext>
              </a:extLst>
            </p:cNvPr>
            <p:cNvSpPr txBox="1"/>
            <p:nvPr/>
          </p:nvSpPr>
          <p:spPr>
            <a:xfrm>
              <a:off x="7359087" y="408635"/>
              <a:ext cx="517966" cy="646331"/>
            </a:xfrm>
            <a:prstGeom prst="rect">
              <a:avLst/>
            </a:prstGeom>
            <a:noFill/>
          </p:spPr>
          <p:txBody>
            <a:bodyPr wrap="square">
              <a:spAutoFit/>
            </a:bodyPr>
            <a:lstStyle/>
            <a:p>
              <a:pPr algn="ctr"/>
              <a:r>
                <a:rPr lang="en-US" sz="3600" b="1" dirty="0">
                  <a:solidFill>
                    <a:srgbClr val="156082"/>
                  </a:solidFill>
                  <a:latin typeface="Times New Roman" panose="02020603050405020304" pitchFamily="18" charset="0"/>
                  <a:cs typeface="Times New Roman" panose="02020603050405020304" pitchFamily="18" charset="0"/>
                </a:rPr>
                <a:t>6</a:t>
              </a:r>
            </a:p>
          </p:txBody>
        </p:sp>
      </p:grpSp>
      <p:cxnSp>
        <p:nvCxnSpPr>
          <p:cNvPr id="14" name="Đường nối Thẳng 13">
            <a:extLst>
              <a:ext uri="{FF2B5EF4-FFF2-40B4-BE49-F238E27FC236}">
                <a16:creationId xmlns:a16="http://schemas.microsoft.com/office/drawing/2014/main" id="{45CE7DD2-904E-D47B-2C22-22E76763E061}"/>
              </a:ext>
            </a:extLst>
          </p:cNvPr>
          <p:cNvCxnSpPr>
            <a:cxnSpLocks/>
          </p:cNvCxnSpPr>
          <p:nvPr/>
        </p:nvCxnSpPr>
        <p:spPr>
          <a:xfrm>
            <a:off x="1516283" y="1268693"/>
            <a:ext cx="2789499"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Hộp Văn bản 5">
            <a:extLst>
              <a:ext uri="{FF2B5EF4-FFF2-40B4-BE49-F238E27FC236}">
                <a16:creationId xmlns:a16="http://schemas.microsoft.com/office/drawing/2014/main" id="{66530917-9FA0-8C9C-4E73-81FCA768247A}"/>
              </a:ext>
            </a:extLst>
          </p:cNvPr>
          <p:cNvSpPr txBox="1"/>
          <p:nvPr/>
        </p:nvSpPr>
        <p:spPr>
          <a:xfrm>
            <a:off x="1527857" y="1674264"/>
            <a:ext cx="9337112" cy="3323987"/>
          </a:xfrm>
          <a:prstGeom prst="rect">
            <a:avLst/>
          </a:prstGeom>
          <a:solidFill>
            <a:srgbClr val="F1F3E9"/>
          </a:solidFill>
          <a:ln>
            <a:solidFill>
              <a:schemeClr val="accent1">
                <a:shade val="15000"/>
              </a:schemeClr>
            </a:solidFill>
          </a:ln>
        </p:spPr>
        <p:txBody>
          <a:bodyPr wrap="square" rtlCol="0">
            <a:spAutoFit/>
          </a:bodyPr>
          <a:lstStyle/>
          <a:p>
            <a:pPr marL="285750" indent="-285750" algn="just">
              <a:spcBef>
                <a:spcPts val="600"/>
              </a:spcBef>
              <a:buFont typeface="Wingdings" panose="05000000000000000000" pitchFamily="2" charset="2"/>
              <a:buChar char="Ø"/>
            </a:pPr>
            <a:r>
              <a:rPr lang="vi-VN" sz="1800" b="1" i="0" dirty="0">
                <a:effectLst/>
                <a:latin typeface="Times New Roman" panose="02020603050405020304" pitchFamily="18" charset="0"/>
                <a:cs typeface="Times New Roman" panose="02020603050405020304" pitchFamily="18" charset="0"/>
              </a:rPr>
              <a:t>Cơ quan có chức năng quản lý đất đai</a:t>
            </a:r>
            <a:r>
              <a:rPr lang="en-US" sz="1800" b="1" i="0" dirty="0">
                <a:effectLst/>
                <a:latin typeface="Times New Roman" panose="02020603050405020304" pitchFamily="18" charset="0"/>
                <a:cs typeface="Times New Roman" panose="02020603050405020304" pitchFamily="18" charset="0"/>
              </a:rPr>
              <a:t>:  </a:t>
            </a:r>
          </a:p>
          <a:p>
            <a:pPr marL="285750" indent="-285750" algn="just">
              <a:spcBef>
                <a:spcPts val="600"/>
              </a:spcBef>
              <a:buFontTx/>
              <a:buChar char="-"/>
            </a:pPr>
            <a:r>
              <a:rPr lang="en-US" dirty="0">
                <a:latin typeface="Times New Roman" panose="02020603050405020304" pitchFamily="18" charset="0"/>
                <a:cs typeface="Times New Roman" panose="02020603050405020304" pitchFamily="18" charset="0"/>
              </a:rPr>
              <a:t>T</a:t>
            </a:r>
            <a:r>
              <a:rPr lang="vi-VN" dirty="0">
                <a:latin typeface="Times New Roman" panose="02020603050405020304" pitchFamily="18" charset="0"/>
                <a:cs typeface="Times New Roman" panose="02020603050405020304" pitchFamily="18" charset="0"/>
              </a:rPr>
              <a:t>ổ chức thực hiện tiếp thu, giải trình, chỉnh sửa, hoàn thiện </a:t>
            </a:r>
            <a:r>
              <a:rPr lang="en-US" dirty="0">
                <a:latin typeface="Times New Roman" panose="02020603050405020304" pitchFamily="18" charset="0"/>
                <a:cs typeface="Times New Roman" panose="02020603050405020304" pitchFamily="18" charset="0"/>
              </a:rPr>
              <a:t>PA </a:t>
            </a:r>
            <a:r>
              <a:rPr lang="en-US" dirty="0" err="1">
                <a:latin typeface="Times New Roman" panose="02020603050405020304" pitchFamily="18" charset="0"/>
                <a:cs typeface="Times New Roman" panose="02020603050405020304" pitchFamily="18" charset="0"/>
              </a:rPr>
              <a:t>GĐ</a:t>
            </a:r>
            <a:endParaRPr lang="en-US" sz="1800" b="0" i="0" dirty="0">
              <a:effectLst/>
              <a:latin typeface="Times New Roman" panose="02020603050405020304" pitchFamily="18" charset="0"/>
              <a:cs typeface="Times New Roman" panose="02020603050405020304" pitchFamily="18" charset="0"/>
            </a:endParaRPr>
          </a:p>
          <a:p>
            <a:pPr marL="285750" indent="-285750" algn="just">
              <a:spcBef>
                <a:spcPts val="600"/>
              </a:spcBef>
              <a:buFontTx/>
              <a:buChar char="-"/>
            </a:pP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UBND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p>
          <a:p>
            <a:pPr algn="just">
              <a:spcBef>
                <a:spcPts val="600"/>
              </a:spcBef>
            </a:pPr>
            <a:r>
              <a:rPr lang="vi-VN" i="1" dirty="0">
                <a:latin typeface="Times New Roman" panose="02020603050405020304" pitchFamily="18" charset="0"/>
                <a:cs typeface="Times New Roman" panose="02020603050405020304" pitchFamily="18" charset="0"/>
              </a:rPr>
              <a:t>Trường hợp giá đất cụ thể để tính tiền </a:t>
            </a:r>
            <a:r>
              <a:rPr lang="en-US" i="1" dirty="0">
                <a:latin typeface="Times New Roman" panose="02020603050405020304" pitchFamily="18" charset="0"/>
                <a:cs typeface="Times New Roman" panose="02020603050405020304" pitchFamily="18" charset="0"/>
              </a:rPr>
              <a:t>BT</a:t>
            </a:r>
            <a:r>
              <a:rPr lang="vi-VN" i="1" dirty="0">
                <a:latin typeface="Times New Roman" panose="02020603050405020304" pitchFamily="18" charset="0"/>
                <a:cs typeface="Times New Roman" panose="02020603050405020304" pitchFamily="18" charset="0"/>
              </a:rPr>
              <a:t> khi Nhà nước </a:t>
            </a:r>
            <a:r>
              <a:rPr lang="en-US" i="1" dirty="0" err="1">
                <a:latin typeface="Times New Roman" panose="02020603050405020304" pitchFamily="18" charset="0"/>
                <a:cs typeface="Times New Roman" panose="02020603050405020304" pitchFamily="18" charset="0"/>
              </a:rPr>
              <a:t>THĐ</a:t>
            </a:r>
            <a:r>
              <a:rPr lang="en-US" i="1" dirty="0">
                <a:latin typeface="Times New Roman" panose="02020603050405020304" pitchFamily="18" charset="0"/>
                <a:cs typeface="Times New Roman" panose="02020603050405020304" pitchFamily="18" charset="0"/>
              </a:rPr>
              <a:t>: C</a:t>
            </a:r>
            <a:r>
              <a:rPr lang="vi-VN" i="1" dirty="0">
                <a:latin typeface="Times New Roman" panose="02020603050405020304" pitchFamily="18" charset="0"/>
                <a:cs typeface="Times New Roman" panose="02020603050405020304" pitchFamily="18" charset="0"/>
              </a:rPr>
              <a:t>ơ quan có chức năng </a:t>
            </a:r>
            <a:r>
              <a:rPr lang="en-US" i="1" dirty="0" err="1">
                <a:latin typeface="Times New Roman" panose="02020603050405020304" pitchFamily="18" charset="0"/>
                <a:cs typeface="Times New Roman" panose="02020603050405020304" pitchFamily="18" charset="0"/>
              </a:rPr>
              <a:t>QLĐĐ</a:t>
            </a:r>
            <a:r>
              <a:rPr lang="en-US" i="1" dirty="0">
                <a:latin typeface="Times New Roman" panose="02020603050405020304" pitchFamily="18" charset="0"/>
                <a:cs typeface="Times New Roman" panose="02020603050405020304" pitchFamily="18" charset="0"/>
              </a:rPr>
              <a:t> </a:t>
            </a:r>
            <a:r>
              <a:rPr lang="vi-VN" i="1" dirty="0">
                <a:latin typeface="Times New Roman" panose="02020603050405020304" pitchFamily="18" charset="0"/>
                <a:cs typeface="Times New Roman" panose="02020603050405020304" pitchFamily="18" charset="0"/>
              </a:rPr>
              <a:t>cung cấp </a:t>
            </a:r>
            <a:r>
              <a:rPr lang="en-US" i="1" dirty="0">
                <a:latin typeface="Times New Roman" panose="02020603050405020304" pitchFamily="18" charset="0"/>
                <a:cs typeface="Times New Roman" panose="02020603050405020304" pitchFamily="18" charset="0"/>
              </a:rPr>
              <a:t>PA </a:t>
            </a:r>
            <a:r>
              <a:rPr lang="vi-VN" i="1" dirty="0">
                <a:latin typeface="Times New Roman" panose="02020603050405020304" pitchFamily="18" charset="0"/>
                <a:cs typeface="Times New Roman" panose="02020603050405020304" pitchFamily="18" charset="0"/>
              </a:rPr>
              <a:t>giá đất đã được tiếp thu hoàn thiện </a:t>
            </a:r>
            <a:r>
              <a:rPr lang="en-US" i="1" dirty="0">
                <a:latin typeface="Times New Roman" panose="02020603050405020304" pitchFamily="18" charset="0"/>
                <a:cs typeface="Times New Roman" panose="02020603050405020304" pitchFamily="18" charset="0"/>
              </a:rPr>
              <a:t>ý </a:t>
            </a:r>
            <a:r>
              <a:rPr lang="en-US" i="1" dirty="0" err="1">
                <a:latin typeface="Times New Roman" panose="02020603050405020304" pitchFamily="18" charset="0"/>
                <a:cs typeface="Times New Roman" panose="02020603050405020304" pitchFamily="18" charset="0"/>
              </a:rPr>
              <a:t>kiến</a:t>
            </a:r>
            <a:r>
              <a:rPr lang="en-US" i="1" dirty="0">
                <a:latin typeface="Times New Roman" panose="02020603050405020304" pitchFamily="18" charset="0"/>
                <a:cs typeface="Times New Roman" panose="02020603050405020304" pitchFamily="18" charset="0"/>
              </a:rPr>
              <a:t> của </a:t>
            </a:r>
            <a:r>
              <a:rPr lang="en-US" i="1" dirty="0" err="1">
                <a:latin typeface="Times New Roman" panose="02020603050405020304" pitchFamily="18" charset="0"/>
                <a:cs typeface="Times New Roman" panose="02020603050405020304" pitchFamily="18" charset="0"/>
              </a:rPr>
              <a:t>HĐTĐGĐ</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cụ</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thể</a:t>
            </a:r>
            <a:r>
              <a:rPr lang="vi-VN" i="1" dirty="0">
                <a:latin typeface="Times New Roman" panose="02020603050405020304" pitchFamily="18" charset="0"/>
                <a:cs typeface="Times New Roman" panose="02020603050405020304" pitchFamily="18" charset="0"/>
              </a:rPr>
              <a:t> cho đơn vị, tổ chức thực hiện nhiệm vụ </a:t>
            </a:r>
            <a:r>
              <a:rPr lang="en-US" i="1" dirty="0" err="1">
                <a:latin typeface="Times New Roman" panose="02020603050405020304" pitchFamily="18" charset="0"/>
                <a:cs typeface="Times New Roman" panose="02020603050405020304" pitchFamily="18" charset="0"/>
              </a:rPr>
              <a:t>BT,HT,TĐC</a:t>
            </a:r>
            <a:r>
              <a:rPr lang="en-US" i="1" dirty="0">
                <a:latin typeface="Times New Roman" panose="02020603050405020304" pitchFamily="18" charset="0"/>
                <a:cs typeface="Times New Roman" panose="02020603050405020304" pitchFamily="18" charset="0"/>
              </a:rPr>
              <a:t> </a:t>
            </a:r>
            <a:r>
              <a:rPr lang="vi-VN" i="1" dirty="0">
                <a:latin typeface="Times New Roman" panose="02020603050405020304" pitchFamily="18" charset="0"/>
                <a:cs typeface="Times New Roman" panose="02020603050405020304" pitchFamily="18" charset="0"/>
              </a:rPr>
              <a:t>để đưa vào </a:t>
            </a:r>
            <a:r>
              <a:rPr lang="en-US" i="1" dirty="0">
                <a:latin typeface="Times New Roman" panose="02020603050405020304" pitchFamily="18" charset="0"/>
                <a:cs typeface="Times New Roman" panose="02020603050405020304" pitchFamily="18" charset="0"/>
              </a:rPr>
              <a:t>PA </a:t>
            </a:r>
            <a:r>
              <a:rPr lang="en-US" i="1" dirty="0" err="1">
                <a:latin typeface="Times New Roman" panose="02020603050405020304" pitchFamily="18" charset="0"/>
                <a:cs typeface="Times New Roman" panose="02020603050405020304" pitchFamily="18" charset="0"/>
              </a:rPr>
              <a:t>BT,HT,TĐC</a:t>
            </a:r>
            <a:r>
              <a:rPr lang="vi-VN" i="1" dirty="0">
                <a:latin typeface="Times New Roman" panose="02020603050405020304" pitchFamily="18" charset="0"/>
                <a:cs typeface="Times New Roman" panose="02020603050405020304" pitchFamily="18" charset="0"/>
              </a:rPr>
              <a:t> theo quy định của pháp luật về </a:t>
            </a:r>
            <a:r>
              <a:rPr lang="en-US" i="1" dirty="0" err="1">
                <a:latin typeface="Times New Roman" panose="02020603050405020304" pitchFamily="18" charset="0"/>
                <a:cs typeface="Times New Roman" panose="02020603050405020304" pitchFamily="18" charset="0"/>
              </a:rPr>
              <a:t>BT,HT,TĐC</a:t>
            </a:r>
            <a:r>
              <a:rPr lang="vi-VN" i="1" dirty="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a:p>
            <a:pPr marL="285750" indent="-285750" algn="just">
              <a:spcBef>
                <a:spcPts val="600"/>
              </a:spcBef>
              <a:buFontTx/>
              <a:buChar char="-"/>
            </a:pPr>
            <a:r>
              <a:rPr lang="en-US" dirty="0">
                <a:latin typeface="Times New Roman" panose="02020603050405020304" pitchFamily="18" charset="0"/>
                <a:cs typeface="Times New Roman" panose="02020603050405020304" pitchFamily="18" charset="0"/>
              </a:rPr>
              <a:t>L</a:t>
            </a:r>
            <a:r>
              <a:rPr lang="vi-VN" dirty="0">
                <a:latin typeface="Times New Roman" panose="02020603050405020304" pitchFamily="18" charset="0"/>
                <a:cs typeface="Times New Roman" panose="02020603050405020304" pitchFamily="18" charset="0"/>
              </a:rPr>
              <a:t>ưu trữ </a:t>
            </a:r>
            <a:r>
              <a:rPr lang="en-US" dirty="0">
                <a:latin typeface="Times New Roman" panose="02020603050405020304" pitchFamily="18" charset="0"/>
                <a:cs typeface="Times New Roman" panose="02020603050405020304" pitchFamily="18" charset="0"/>
              </a:rPr>
              <a:t>&amp; </a:t>
            </a:r>
            <a:r>
              <a:rPr lang="vi-VN" dirty="0">
                <a:latin typeface="Times New Roman" panose="02020603050405020304" pitchFamily="18" charset="0"/>
                <a:cs typeface="Times New Roman" panose="02020603050405020304" pitchFamily="18" charset="0"/>
              </a:rPr>
              <a:t>cập nhật vào </a:t>
            </a:r>
            <a:r>
              <a:rPr lang="en-US" dirty="0" err="1">
                <a:latin typeface="Times New Roman" panose="02020603050405020304" pitchFamily="18" charset="0"/>
                <a:cs typeface="Times New Roman" panose="02020603050405020304" pitchFamily="18" charset="0"/>
              </a:rPr>
              <a:t>CSDLQG</a:t>
            </a:r>
            <a:r>
              <a:rPr lang="vi-VN"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ĐĐ</a:t>
            </a:r>
            <a:r>
              <a:rPr lang="en-US" dirty="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toàn bộ kết quả </a:t>
            </a:r>
            <a:r>
              <a:rPr lang="en-US" dirty="0" err="1">
                <a:latin typeface="Times New Roman" panose="02020603050405020304" pitchFamily="18" charset="0"/>
                <a:cs typeface="Times New Roman" panose="02020603050405020304" pitchFamily="18" charset="0"/>
              </a:rPr>
              <a:t>ĐGĐ</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cụ thể</a:t>
            </a:r>
            <a:endParaRPr lang="en-US" dirty="0">
              <a:latin typeface="Times New Roman" panose="02020603050405020304" pitchFamily="18" charset="0"/>
              <a:cs typeface="Times New Roman" panose="02020603050405020304" pitchFamily="18" charset="0"/>
            </a:endParaRPr>
          </a:p>
          <a:p>
            <a:pPr marL="285750" indent="-285750" algn="just">
              <a:spcBef>
                <a:spcPts val="600"/>
              </a:spcBef>
              <a:buFont typeface="Wingdings" panose="05000000000000000000" pitchFamily="2" charset="2"/>
              <a:buChar char="Ø"/>
            </a:pPr>
            <a:r>
              <a:rPr lang="en-US" b="1" dirty="0" err="1">
                <a:latin typeface="Times New Roman" panose="02020603050405020304" pitchFamily="18" charset="0"/>
                <a:cs typeface="Times New Roman" panose="02020603050405020304" pitchFamily="18" charset="0"/>
              </a:rPr>
              <a:t>Ủy</a:t>
            </a:r>
            <a:r>
              <a:rPr lang="en-US" b="1" dirty="0">
                <a:latin typeface="Times New Roman" panose="02020603050405020304" pitchFamily="18" charset="0"/>
                <a:cs typeface="Times New Roman" panose="02020603050405020304" pitchFamily="18" charset="0"/>
              </a:rPr>
              <a:t> ban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thẩm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endParaRPr lang="en-US" dirty="0">
              <a:latin typeface="Times New Roman" panose="02020603050405020304" pitchFamily="18" charset="0"/>
              <a:cs typeface="Times New Roman" panose="02020603050405020304" pitchFamily="18" charset="0"/>
            </a:endParaRPr>
          </a:p>
          <a:p>
            <a:pPr algn="just">
              <a:spcBef>
                <a:spcPts val="600"/>
              </a:spcBef>
            </a:pPr>
            <a:r>
              <a:rPr lang="en-US" dirty="0">
                <a:latin typeface="Times New Roman" panose="02020603050405020304" pitchFamily="18" charset="0"/>
                <a:cs typeface="Times New Roman" panose="02020603050405020304" pitchFamily="18" charset="0"/>
              </a:rPr>
              <a:t>T</a:t>
            </a:r>
            <a:r>
              <a:rPr lang="vi-VN" dirty="0">
                <a:latin typeface="Times New Roman" panose="02020603050405020304" pitchFamily="18" charset="0"/>
                <a:cs typeface="Times New Roman" panose="02020603050405020304" pitchFamily="18" charset="0"/>
              </a:rPr>
              <a:t>rường hợp xác định giá đất cụ thể để tính tiền sử dụng đất, tiền thuê đất</a:t>
            </a:r>
            <a:r>
              <a:rPr lang="en-US" dirty="0">
                <a:latin typeface="Times New Roman" panose="02020603050405020304" pitchFamily="18" charset="0"/>
                <a:cs typeface="Times New Roman" panose="02020603050405020304" pitchFamily="18" charset="0"/>
              </a:rPr>
              <a:t>: </a:t>
            </a:r>
            <a:r>
              <a:rPr lang="vi-VN" i="1" dirty="0">
                <a:latin typeface="Times New Roman" panose="02020603050405020304" pitchFamily="18" charset="0"/>
                <a:cs typeface="Times New Roman" panose="02020603050405020304" pitchFamily="18" charset="0"/>
              </a:rPr>
              <a:t>phải ban hành quyết định giá đất trong thời hạn 180 ngày kể từ thời điểm định giá đất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khoản</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155 </a:t>
            </a:r>
            <a:r>
              <a:rPr lang="en-US" dirty="0" err="1">
                <a:latin typeface="Times New Roman" panose="02020603050405020304" pitchFamily="18" charset="0"/>
                <a:cs typeface="Times New Roman" panose="02020603050405020304" pitchFamily="18" charset="0"/>
              </a:rPr>
              <a:t>LĐĐ</a:t>
            </a:r>
            <a:r>
              <a:rPr lang="en-US" dirty="0">
                <a:latin typeface="Times New Roman" panose="02020603050405020304" pitchFamily="18" charset="0"/>
                <a:cs typeface="Times New Roman" panose="02020603050405020304" pitchFamily="18" charset="0"/>
              </a:rPr>
              <a:t>)</a:t>
            </a:r>
          </a:p>
        </p:txBody>
      </p:sp>
      <p:sp>
        <p:nvSpPr>
          <p:cNvPr id="9" name="Hộp Văn bản 8">
            <a:extLst>
              <a:ext uri="{FF2B5EF4-FFF2-40B4-BE49-F238E27FC236}">
                <a16:creationId xmlns:a16="http://schemas.microsoft.com/office/drawing/2014/main" id="{B4D87823-0FC3-9B54-F58B-2BAA814C724F}"/>
              </a:ext>
            </a:extLst>
          </p:cNvPr>
          <p:cNvSpPr txBox="1"/>
          <p:nvPr/>
        </p:nvSpPr>
        <p:spPr>
          <a:xfrm>
            <a:off x="1527857" y="682575"/>
            <a:ext cx="2939971" cy="400110"/>
          </a:xfrm>
          <a:prstGeom prst="rect">
            <a:avLst/>
          </a:prstGeom>
          <a:gradFill>
            <a:gsLst>
              <a:gs pos="67000">
                <a:schemeClr val="accent1">
                  <a:lumMod val="5000"/>
                  <a:lumOff val="95000"/>
                </a:schemeClr>
              </a:gs>
              <a:gs pos="100000">
                <a:schemeClr val="accent1">
                  <a:lumMod val="50000"/>
                </a:schemeClr>
              </a:gs>
            </a:gsLst>
            <a:lin ang="5400000" scaled="1"/>
          </a:gradFill>
          <a:ln>
            <a:noFill/>
          </a:ln>
        </p:spPr>
        <p:txBody>
          <a:bodyPr wrap="square">
            <a:spAutoFit/>
          </a:bodyPr>
          <a:lstStyle/>
          <a:p>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Quyết</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định</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giá</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đất</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cụ</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thể</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554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óng, khối cầu, lễ phục sinh&#10;&#10;Mô tả được tạo tự động">
            <a:extLst>
              <a:ext uri="{FF2B5EF4-FFF2-40B4-BE49-F238E27FC236}">
                <a16:creationId xmlns:a16="http://schemas.microsoft.com/office/drawing/2014/main" id="{C14D08CC-2891-01A6-5BF8-665409D5EED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235640" y="2745785"/>
            <a:ext cx="5720720" cy="4400554"/>
          </a:xfrm>
          <a:prstGeom prst="rect">
            <a:avLst/>
          </a:prstGeom>
        </p:spPr>
      </p:pic>
      <p:sp>
        <p:nvSpPr>
          <p:cNvPr id="4" name="Hộp Văn bản 3">
            <a:extLst>
              <a:ext uri="{FF2B5EF4-FFF2-40B4-BE49-F238E27FC236}">
                <a16:creationId xmlns:a16="http://schemas.microsoft.com/office/drawing/2014/main" id="{BE50770E-D2A6-4BC0-3D7A-4BD088A82D0A}"/>
              </a:ext>
            </a:extLst>
          </p:cNvPr>
          <p:cNvSpPr txBox="1"/>
          <p:nvPr/>
        </p:nvSpPr>
        <p:spPr>
          <a:xfrm>
            <a:off x="0" y="86877"/>
            <a:ext cx="2586182" cy="338554"/>
          </a:xfrm>
          <a:prstGeom prst="rect">
            <a:avLst/>
          </a:prstGeom>
          <a:noFill/>
        </p:spPr>
        <p:txBody>
          <a:bodyPr wrap="square" rtlCol="0">
            <a:spAutoFit/>
          </a:bodyPr>
          <a:lstStyle/>
          <a:p>
            <a:pPr algn="ctr"/>
            <a:r>
              <a:rPr lang="en-US" sz="1600" b="1" dirty="0" err="1">
                <a:latin typeface="Times New Roman" panose="02020603050405020304" pitchFamily="18" charset="0"/>
                <a:cs typeface="Times New Roman" panose="02020603050405020304" pitchFamily="18" charset="0"/>
              </a:rPr>
              <a:t>ĐỊNH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GIÁ</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ĐẤT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CỤ</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THỂ</a:t>
            </a:r>
            <a:endParaRPr lang="en-US" sz="1600" b="1" dirty="0">
              <a:latin typeface="Times New Roman" panose="02020603050405020304" pitchFamily="18" charset="0"/>
              <a:cs typeface="Times New Roman" panose="02020603050405020304" pitchFamily="18" charset="0"/>
            </a:endParaRPr>
          </a:p>
        </p:txBody>
      </p:sp>
      <p:cxnSp>
        <p:nvCxnSpPr>
          <p:cNvPr id="14" name="Đường nối Thẳng 13">
            <a:extLst>
              <a:ext uri="{FF2B5EF4-FFF2-40B4-BE49-F238E27FC236}">
                <a16:creationId xmlns:a16="http://schemas.microsoft.com/office/drawing/2014/main" id="{45CE7DD2-904E-D47B-2C22-22E76763E061}"/>
              </a:ext>
            </a:extLst>
          </p:cNvPr>
          <p:cNvCxnSpPr>
            <a:cxnSpLocks/>
          </p:cNvCxnSpPr>
          <p:nvPr/>
        </p:nvCxnSpPr>
        <p:spPr>
          <a:xfrm>
            <a:off x="1516283" y="1268693"/>
            <a:ext cx="2789499"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Hộp Văn bản 8">
            <a:extLst>
              <a:ext uri="{FF2B5EF4-FFF2-40B4-BE49-F238E27FC236}">
                <a16:creationId xmlns:a16="http://schemas.microsoft.com/office/drawing/2014/main" id="{B4D87823-0FC3-9B54-F58B-2BAA814C724F}"/>
              </a:ext>
            </a:extLst>
          </p:cNvPr>
          <p:cNvSpPr txBox="1"/>
          <p:nvPr/>
        </p:nvSpPr>
        <p:spPr>
          <a:xfrm>
            <a:off x="1527857" y="682575"/>
            <a:ext cx="2939971" cy="400110"/>
          </a:xfrm>
          <a:prstGeom prst="rect">
            <a:avLst/>
          </a:prstGeom>
          <a:gradFill>
            <a:gsLst>
              <a:gs pos="67000">
                <a:schemeClr val="accent1">
                  <a:lumMod val="5000"/>
                  <a:lumOff val="95000"/>
                </a:schemeClr>
              </a:gs>
              <a:gs pos="100000">
                <a:schemeClr val="accent1">
                  <a:lumMod val="50000"/>
                </a:schemeClr>
              </a:gs>
            </a:gsLst>
            <a:lin ang="5400000" scaled="1"/>
          </a:gradFill>
          <a:ln>
            <a:noFill/>
          </a:ln>
        </p:spPr>
        <p:txBody>
          <a:bodyPr wrap="square">
            <a:spAutoFit/>
          </a:bodyPr>
          <a:lstStyle/>
          <a:p>
            <a:pPr algn="ctr"/>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TRÁCH</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NHIỆM</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548DB9DD-644D-F8E5-6EC6-913C7142BFBE}"/>
              </a:ext>
            </a:extLst>
          </p:cNvPr>
          <p:cNvSpPr txBox="1"/>
          <p:nvPr/>
        </p:nvSpPr>
        <p:spPr>
          <a:xfrm>
            <a:off x="1366443" y="1664288"/>
            <a:ext cx="9459114" cy="1631216"/>
          </a:xfrm>
          <a:prstGeom prst="rect">
            <a:avLst/>
          </a:prstGeom>
          <a:solidFill>
            <a:schemeClr val="bg1">
              <a:lumMod val="95000"/>
            </a:schemeClr>
          </a:solidFill>
          <a:ln w="76200" cmpd="thickThin">
            <a:solidFill>
              <a:schemeClr val="accent3">
                <a:lumMod val="50000"/>
              </a:schemeClr>
            </a:solidFill>
          </a:ln>
        </p:spPr>
        <p:txBody>
          <a:bodyPr wrap="square" rtlCol="0">
            <a:spAutoFit/>
          </a:bodyPr>
          <a:lstStyle/>
          <a:p>
            <a:pPr algn="just">
              <a:spcBef>
                <a:spcPts val="600"/>
              </a:spcBef>
            </a:pPr>
            <a:r>
              <a:rPr lang="en-US" b="1" dirty="0">
                <a:solidFill>
                  <a:srgbClr val="C00000"/>
                </a:solidFill>
                <a:latin typeface="Times New Roman" panose="02020603050405020304" pitchFamily="18" charset="0"/>
                <a:cs typeface="Times New Roman" panose="02020603050405020304" pitchFamily="18" charset="0"/>
              </a:rPr>
              <a:t>C</a:t>
            </a:r>
            <a:r>
              <a:rPr lang="vi-VN" b="1" dirty="0">
                <a:solidFill>
                  <a:srgbClr val="C00000"/>
                </a:solidFill>
                <a:latin typeface="Times New Roman" panose="02020603050405020304" pitchFamily="18" charset="0"/>
                <a:cs typeface="Times New Roman" panose="02020603050405020304" pitchFamily="18" charset="0"/>
              </a:rPr>
              <a:t>ơ quan, tổ chức, người có thẩm quyền xác định, thẩm định, quyết định giá đất cụ thể</a:t>
            </a:r>
            <a:r>
              <a:rPr lang="en-US" b="1" dirty="0">
                <a:solidFill>
                  <a:srgbClr val="C00000"/>
                </a:solidFill>
                <a:latin typeface="Times New Roman" panose="02020603050405020304" pitchFamily="18" charset="0"/>
                <a:cs typeface="Times New Roman" panose="02020603050405020304" pitchFamily="18" charset="0"/>
              </a:rPr>
              <a:t>: </a:t>
            </a:r>
          </a:p>
          <a:p>
            <a:pPr algn="just">
              <a:spcBef>
                <a:spcPts val="600"/>
              </a:spcBef>
            </a:pPr>
            <a:r>
              <a:rPr lang="en-US" b="1" i="1" dirty="0">
                <a:solidFill>
                  <a:schemeClr val="accent4">
                    <a:lumMod val="50000"/>
                  </a:schemeClr>
                </a:solidFill>
                <a:latin typeface="Times New Roman" panose="02020603050405020304" pitchFamily="18" charset="0"/>
                <a:cs typeface="Times New Roman" panose="02020603050405020304" pitchFamily="18" charset="0"/>
              </a:rPr>
              <a:t>- C</a:t>
            </a:r>
            <a:r>
              <a:rPr lang="vi-VN" b="1" i="1" dirty="0" err="1">
                <a:solidFill>
                  <a:schemeClr val="accent4">
                    <a:lumMod val="50000"/>
                  </a:schemeClr>
                </a:solidFill>
                <a:latin typeface="Times New Roman" panose="02020603050405020304" pitchFamily="18" charset="0"/>
                <a:cs typeface="Times New Roman" panose="02020603050405020304" pitchFamily="18" charset="0"/>
              </a:rPr>
              <a:t>hịu</a:t>
            </a:r>
            <a:r>
              <a:rPr lang="vi-VN" b="1" i="1" dirty="0">
                <a:solidFill>
                  <a:schemeClr val="accent4">
                    <a:lumMod val="50000"/>
                  </a:schemeClr>
                </a:solidFill>
                <a:latin typeface="Times New Roman" panose="02020603050405020304" pitchFamily="18" charset="0"/>
                <a:cs typeface="Times New Roman" panose="02020603050405020304" pitchFamily="18" charset="0"/>
              </a:rPr>
              <a:t> trách nhiệm </a:t>
            </a:r>
            <a:r>
              <a:rPr lang="vi-VN" dirty="0">
                <a:solidFill>
                  <a:schemeClr val="accent4">
                    <a:lumMod val="50000"/>
                  </a:schemeClr>
                </a:solidFill>
                <a:latin typeface="Times New Roman" panose="02020603050405020304" pitchFamily="18" charset="0"/>
                <a:cs typeface="Times New Roman" panose="02020603050405020304" pitchFamily="18" charset="0"/>
              </a:rPr>
              <a:t>về áp dụng nguyên tắc, </a:t>
            </a:r>
            <a:r>
              <a:rPr lang="en-US" dirty="0">
                <a:solidFill>
                  <a:schemeClr val="accent4">
                    <a:lumMod val="50000"/>
                  </a:schemeClr>
                </a:solidFill>
                <a:latin typeface="Times New Roman" panose="02020603050405020304" pitchFamily="18" charset="0"/>
                <a:cs typeface="Times New Roman" panose="02020603050405020304" pitchFamily="18" charset="0"/>
              </a:rPr>
              <a:t>PP </a:t>
            </a:r>
            <a:r>
              <a:rPr lang="en-US" dirty="0" err="1">
                <a:solidFill>
                  <a:schemeClr val="accent4">
                    <a:lumMod val="50000"/>
                  </a:schemeClr>
                </a:solidFill>
                <a:latin typeface="Times New Roman" panose="02020603050405020304" pitchFamily="18" charset="0"/>
                <a:cs typeface="Times New Roman" panose="02020603050405020304" pitchFamily="18" charset="0"/>
              </a:rPr>
              <a:t>ĐGĐ</a:t>
            </a:r>
            <a:r>
              <a:rPr lang="vi-VN" dirty="0">
                <a:solidFill>
                  <a:schemeClr val="accent4">
                    <a:lumMod val="50000"/>
                  </a:schemeClr>
                </a:solidFill>
                <a:latin typeface="Times New Roman" panose="02020603050405020304" pitchFamily="18" charset="0"/>
                <a:cs typeface="Times New Roman" panose="02020603050405020304" pitchFamily="18" charset="0"/>
              </a:rPr>
              <a:t>, trình tự, thủ tục </a:t>
            </a:r>
            <a:r>
              <a:rPr lang="en-US" dirty="0" err="1">
                <a:solidFill>
                  <a:schemeClr val="accent4">
                    <a:lumMod val="50000"/>
                  </a:schemeClr>
                </a:solidFill>
                <a:latin typeface="Times New Roman" panose="02020603050405020304" pitchFamily="18" charset="0"/>
                <a:cs typeface="Times New Roman" panose="02020603050405020304" pitchFamily="18" charset="0"/>
              </a:rPr>
              <a:t>XĐ</a:t>
            </a:r>
            <a:r>
              <a:rPr lang="vi-VN"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GĐ</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vi-VN" dirty="0">
                <a:solidFill>
                  <a:schemeClr val="accent4">
                    <a:lumMod val="50000"/>
                  </a:schemeClr>
                </a:solidFill>
                <a:latin typeface="Times New Roman" panose="02020603050405020304" pitchFamily="18" charset="0"/>
                <a:cs typeface="Times New Roman" panose="02020603050405020304" pitchFamily="18" charset="0"/>
              </a:rPr>
              <a:t>cụ thể, thẩm định, quyết định </a:t>
            </a:r>
            <a:r>
              <a:rPr lang="en-US" dirty="0" err="1">
                <a:solidFill>
                  <a:schemeClr val="accent4">
                    <a:lumMod val="50000"/>
                  </a:schemeClr>
                </a:solidFill>
                <a:latin typeface="Times New Roman" panose="02020603050405020304" pitchFamily="18" charset="0"/>
                <a:cs typeface="Times New Roman" panose="02020603050405020304" pitchFamily="18" charset="0"/>
              </a:rPr>
              <a:t>GĐ</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vi-VN" dirty="0">
                <a:solidFill>
                  <a:schemeClr val="accent4">
                    <a:lumMod val="50000"/>
                  </a:schemeClr>
                </a:solidFill>
                <a:latin typeface="Times New Roman" panose="02020603050405020304" pitchFamily="18" charset="0"/>
                <a:cs typeface="Times New Roman" panose="02020603050405020304" pitchFamily="18" charset="0"/>
              </a:rPr>
              <a:t>cụ thể đã được quy định tại Nghị định </a:t>
            </a:r>
            <a:r>
              <a:rPr lang="en-US" dirty="0" err="1">
                <a:solidFill>
                  <a:schemeClr val="accent4">
                    <a:lumMod val="50000"/>
                  </a:schemeClr>
                </a:solidFill>
                <a:latin typeface="Times New Roman" panose="02020603050405020304" pitchFamily="18" charset="0"/>
                <a:cs typeface="Times New Roman" panose="02020603050405020304" pitchFamily="18" charset="0"/>
              </a:rPr>
              <a:t>số</a:t>
            </a:r>
            <a:r>
              <a:rPr lang="en-US" dirty="0">
                <a:solidFill>
                  <a:schemeClr val="accent4">
                    <a:lumMod val="50000"/>
                  </a:schemeClr>
                </a:solidFill>
                <a:latin typeface="Times New Roman" panose="02020603050405020304" pitchFamily="18" charset="0"/>
                <a:cs typeface="Times New Roman" panose="02020603050405020304" pitchFamily="18" charset="0"/>
              </a:rPr>
              <a:t> 71/2024/</a:t>
            </a:r>
            <a:r>
              <a:rPr lang="en-US" dirty="0" err="1">
                <a:solidFill>
                  <a:schemeClr val="accent4">
                    <a:lumMod val="50000"/>
                  </a:schemeClr>
                </a:solidFill>
                <a:latin typeface="Times New Roman" panose="02020603050405020304" pitchFamily="18" charset="0"/>
                <a:cs typeface="Times New Roman" panose="02020603050405020304" pitchFamily="18" charset="0"/>
              </a:rPr>
              <a:t>NĐ</a:t>
            </a:r>
            <a:r>
              <a:rPr lang="en-US" dirty="0">
                <a:solidFill>
                  <a:schemeClr val="accent4">
                    <a:lumMod val="50000"/>
                  </a:schemeClr>
                </a:solidFill>
                <a:latin typeface="Times New Roman" panose="02020603050405020304" pitchFamily="18" charset="0"/>
                <a:cs typeface="Times New Roman" panose="02020603050405020304" pitchFamily="18" charset="0"/>
              </a:rPr>
              <a:t>-CP</a:t>
            </a:r>
            <a:r>
              <a:rPr lang="vi-VN" dirty="0">
                <a:solidFill>
                  <a:schemeClr val="accent4">
                    <a:lumMod val="50000"/>
                  </a:schemeClr>
                </a:solidFill>
                <a:latin typeface="Times New Roman" panose="02020603050405020304" pitchFamily="18" charset="0"/>
                <a:cs typeface="Times New Roman" panose="02020603050405020304" pitchFamily="18" charset="0"/>
              </a:rPr>
              <a:t>; </a:t>
            </a:r>
            <a:endParaRPr lang="en-US" dirty="0">
              <a:solidFill>
                <a:schemeClr val="accent4">
                  <a:lumMod val="50000"/>
                </a:schemeClr>
              </a:solidFill>
              <a:latin typeface="Times New Roman" panose="02020603050405020304" pitchFamily="18" charset="0"/>
              <a:cs typeface="Times New Roman" panose="02020603050405020304" pitchFamily="18" charset="0"/>
            </a:endParaRPr>
          </a:p>
          <a:p>
            <a:pPr algn="just">
              <a:spcBef>
                <a:spcPts val="600"/>
              </a:spcBef>
            </a:pPr>
            <a:r>
              <a:rPr lang="en-US" b="1" i="1" dirty="0">
                <a:solidFill>
                  <a:schemeClr val="accent4">
                    <a:lumMod val="50000"/>
                  </a:schemeClr>
                </a:solidFill>
                <a:latin typeface="Times New Roman" panose="02020603050405020304" pitchFamily="18" charset="0"/>
                <a:cs typeface="Times New Roman" panose="02020603050405020304" pitchFamily="18" charset="0"/>
              </a:rPr>
              <a:t>- K</a:t>
            </a:r>
            <a:r>
              <a:rPr lang="vi-VN" b="1" i="1" dirty="0">
                <a:solidFill>
                  <a:schemeClr val="accent4">
                    <a:lumMod val="50000"/>
                  </a:schemeClr>
                </a:solidFill>
                <a:latin typeface="Times New Roman" panose="02020603050405020304" pitchFamily="18" charset="0"/>
                <a:cs typeface="Times New Roman" panose="02020603050405020304" pitchFamily="18" charset="0"/>
              </a:rPr>
              <a:t>hông chịu trách nhiệm </a:t>
            </a:r>
            <a:r>
              <a:rPr lang="vi-VN" dirty="0">
                <a:solidFill>
                  <a:schemeClr val="accent4">
                    <a:lumMod val="50000"/>
                  </a:schemeClr>
                </a:solidFill>
                <a:latin typeface="Times New Roman" panose="02020603050405020304" pitchFamily="18" charset="0"/>
                <a:cs typeface="Times New Roman" panose="02020603050405020304" pitchFamily="18" charset="0"/>
              </a:rPr>
              <a:t>về các nội dung khác đã được cơ quan, người có thẩm quyền thẩm định, chấp thuận, quyết định, phê duyệt hoặc giải quyết trước đó.</a:t>
            </a:r>
            <a:endParaRPr lang="en-US"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4769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0CD85404-FA44-6FB6-7DDD-7B6BE1456265}"/>
              </a:ext>
            </a:extLst>
          </p:cNvPr>
          <p:cNvSpPr txBox="1"/>
          <p:nvPr/>
        </p:nvSpPr>
        <p:spPr>
          <a:xfrm>
            <a:off x="1708455" y="1013276"/>
            <a:ext cx="9518346" cy="2693045"/>
          </a:xfrm>
          <a:prstGeom prst="rect">
            <a:avLst/>
          </a:prstGeom>
          <a:gradFill flip="none" rotWithShape="1">
            <a:gsLst>
              <a:gs pos="0">
                <a:schemeClr val="accent5">
                  <a:lumMod val="20000"/>
                  <a:lumOff val="80000"/>
                </a:schemeClr>
              </a:gs>
              <a:gs pos="100000">
                <a:schemeClr val="accent5">
                  <a:lumMod val="20000"/>
                  <a:lumOff val="80000"/>
                </a:schemeClr>
              </a:gs>
              <a:gs pos="0">
                <a:schemeClr val="bg1"/>
              </a:gs>
            </a:gsLst>
            <a:lin ang="2700000" scaled="1"/>
            <a:tileRect/>
          </a:gradFill>
          <a:ln w="63500">
            <a:solidFill>
              <a:schemeClr val="accent5">
                <a:lumMod val="50000"/>
              </a:schemeClr>
            </a:solidFill>
          </a:ln>
        </p:spPr>
        <p:txBody>
          <a:bodyPr wrap="square">
            <a:spAutoFit/>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36 </a:t>
            </a:r>
            <a:r>
              <a:rPr lang="en-US" dirty="0" err="1">
                <a:latin typeface="Times New Roman" panose="02020603050405020304" pitchFamily="18" charset="0"/>
                <a:cs typeface="Times New Roman" panose="02020603050405020304" pitchFamily="18" charset="0"/>
              </a:rPr>
              <a:t>Nghị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71/2024/</a:t>
            </a:r>
            <a:r>
              <a:rPr lang="en-US" dirty="0" err="1">
                <a:latin typeface="Times New Roman" panose="02020603050405020304" pitchFamily="18" charset="0"/>
                <a:cs typeface="Times New Roman" panose="02020603050405020304" pitchFamily="18" charset="0"/>
              </a:rPr>
              <a:t>NĐ</a:t>
            </a:r>
            <a:r>
              <a:rPr lang="en-US" dirty="0">
                <a:latin typeface="Times New Roman" panose="02020603050405020304" pitchFamily="18" charset="0"/>
                <a:cs typeface="Times New Roman" panose="02020603050405020304" pitchFamily="18" charset="0"/>
              </a:rPr>
              <a:t>-CP)</a:t>
            </a:r>
          </a:p>
          <a:p>
            <a:pPr algn="l">
              <a:spcBef>
                <a:spcPts val="600"/>
              </a:spcBef>
              <a:spcAft>
                <a:spcPts val="600"/>
              </a:spcAft>
            </a:pPr>
            <a:r>
              <a:rPr lang="en-US" dirty="0">
                <a:solidFill>
                  <a:srgbClr val="000000"/>
                </a:solidFill>
                <a:latin typeface="Times New Roman" panose="02020603050405020304" pitchFamily="18" charset="0"/>
                <a:cs typeface="Times New Roman" panose="02020603050405020304" pitchFamily="18" charset="0"/>
              </a:rPr>
              <a:t>- </a:t>
            </a:r>
            <a:r>
              <a:rPr lang="vi-VN" sz="1800" b="0" i="0" dirty="0">
                <a:solidFill>
                  <a:srgbClr val="000000"/>
                </a:solidFill>
                <a:effectLst/>
                <a:latin typeface="Times New Roman" panose="02020603050405020304" pitchFamily="18" charset="0"/>
                <a:cs typeface="Times New Roman" panose="02020603050405020304" pitchFamily="18" charset="0"/>
              </a:rPr>
              <a:t>Có bằng tốt nghiệp đại học trở lên thuộc các ngành hoặc chuyên ngành về quản lý đất đai, địa chính, bất động sản, thẩm định giá, kinh tế, tài chính, kế toán, kiểm toán, ngân hàng;</a:t>
            </a:r>
            <a:endParaRPr lang="vi-VN" b="0" i="0" dirty="0">
              <a:solidFill>
                <a:srgbClr val="000000"/>
              </a:solidFill>
              <a:effectLst/>
              <a:latin typeface="Times New Roman" panose="02020603050405020304" pitchFamily="18" charset="0"/>
              <a:cs typeface="Times New Roman" panose="02020603050405020304" pitchFamily="18" charset="0"/>
            </a:endParaRPr>
          </a:p>
          <a:p>
            <a:pPr algn="l">
              <a:spcBef>
                <a:spcPts val="600"/>
              </a:spcBef>
              <a:spcAft>
                <a:spcPts val="600"/>
              </a:spcAft>
            </a:pPr>
            <a:r>
              <a:rPr lang="en-US" dirty="0">
                <a:solidFill>
                  <a:srgbClr val="000000"/>
                </a:solidFill>
                <a:latin typeface="Times New Roman" panose="02020603050405020304" pitchFamily="18" charset="0"/>
                <a:cs typeface="Times New Roman" panose="02020603050405020304" pitchFamily="18" charset="0"/>
              </a:rPr>
              <a:t>-</a:t>
            </a:r>
            <a:r>
              <a:rPr lang="vi-VN" sz="1800" b="0" i="0" dirty="0">
                <a:solidFill>
                  <a:srgbClr val="000000"/>
                </a:solidFill>
                <a:effectLst/>
                <a:latin typeface="Times New Roman" panose="02020603050405020304" pitchFamily="18" charset="0"/>
                <a:cs typeface="Times New Roman" panose="02020603050405020304" pitchFamily="18" charset="0"/>
              </a:rPr>
              <a:t> Có thời gian công tác thực tế theo ngành hoặc chuyên ngành đào tạo từ 36 tháng trở lên sau khi có bằng tốt nghiệp ngành hoặc chuyên ngành quy định tại điểm a khoản này tính đến ngày đăng ký danh sách định giá viên, thay đổi, bổ sung danh sách định giá viên;</a:t>
            </a:r>
            <a:endParaRPr lang="vi-VN" b="0" i="0" dirty="0">
              <a:solidFill>
                <a:srgbClr val="000000"/>
              </a:solidFill>
              <a:effectLst/>
              <a:latin typeface="Times New Roman" panose="02020603050405020304" pitchFamily="18" charset="0"/>
              <a:cs typeface="Times New Roman" panose="02020603050405020304" pitchFamily="18" charset="0"/>
            </a:endParaRPr>
          </a:p>
          <a:p>
            <a:pPr algn="l">
              <a:spcBef>
                <a:spcPts val="600"/>
              </a:spcBef>
              <a:spcAft>
                <a:spcPts val="600"/>
              </a:spcAft>
            </a:pPr>
            <a:r>
              <a:rPr lang="en-US" dirty="0">
                <a:solidFill>
                  <a:srgbClr val="000000"/>
                </a:solidFill>
                <a:latin typeface="Times New Roman" panose="02020603050405020304" pitchFamily="18" charset="0"/>
                <a:cs typeface="Times New Roman" panose="02020603050405020304" pitchFamily="18" charset="0"/>
              </a:rPr>
              <a:t>-</a:t>
            </a:r>
            <a:r>
              <a:rPr lang="vi-VN" sz="1800" b="0" i="0" dirty="0">
                <a:solidFill>
                  <a:srgbClr val="000000"/>
                </a:solidFill>
                <a:effectLst/>
                <a:latin typeface="Times New Roman" panose="02020603050405020304" pitchFamily="18" charset="0"/>
                <a:cs typeface="Times New Roman" panose="02020603050405020304" pitchFamily="18" charset="0"/>
              </a:rPr>
              <a:t> Có Giấy chứng nhận đã hoàn thành khóa đào tạo, bồi dưỡng nghiệp vụ về giá đất do các cơ sở đào tạo, bồi dưỡng nghiệp vụ về giá đất quy định tại khoản 3 Điều này.</a:t>
            </a:r>
            <a:endParaRPr lang="vi-VN" b="0" i="0" dirty="0">
              <a:solidFill>
                <a:srgbClr val="000000"/>
              </a:solidFill>
              <a:effectLst/>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AD573440-B2B6-03F5-5FE7-F417F264184A}"/>
              </a:ext>
            </a:extLst>
          </p:cNvPr>
          <p:cNvSpPr txBox="1"/>
          <p:nvPr/>
        </p:nvSpPr>
        <p:spPr>
          <a:xfrm>
            <a:off x="1708455" y="4321276"/>
            <a:ext cx="9518346" cy="646331"/>
          </a:xfrm>
          <a:prstGeom prst="rect">
            <a:avLst/>
          </a:prstGeom>
          <a:gradFill flip="none" rotWithShape="1">
            <a:gsLst>
              <a:gs pos="0">
                <a:schemeClr val="accent5">
                  <a:lumMod val="20000"/>
                  <a:lumOff val="80000"/>
                </a:schemeClr>
              </a:gs>
              <a:gs pos="100000">
                <a:srgbClr val="F0F8FD"/>
              </a:gs>
              <a:gs pos="100000">
                <a:schemeClr val="accent5">
                  <a:lumMod val="20000"/>
                  <a:lumOff val="80000"/>
                </a:schemeClr>
              </a:gs>
            </a:gsLst>
            <a:lin ang="13500000" scaled="1"/>
            <a:tileRect/>
          </a:gradFill>
          <a:ln w="63500">
            <a:solidFill>
              <a:schemeClr val="accent5">
                <a:lumMod val="50000"/>
              </a:schemeClr>
            </a:solidFill>
          </a:ln>
        </p:spPr>
        <p:txBody>
          <a:bodyPr wrap="square">
            <a:spAutoFit/>
          </a:bodyPr>
          <a:lstStyle/>
          <a:p>
            <a:r>
              <a:rPr lang="en-US" dirty="0">
                <a:solidFill>
                  <a:srgbClr val="000000"/>
                </a:solidFill>
                <a:latin typeface="Times New Roman" panose="02020603050405020304" pitchFamily="18" charset="0"/>
                <a:cs typeface="Times New Roman" panose="02020603050405020304" pitchFamily="18" charset="0"/>
              </a:rPr>
              <a:t>2. C</a:t>
            </a:r>
            <a:r>
              <a:rPr lang="vi-VN" b="0" i="0" dirty="0">
                <a:solidFill>
                  <a:srgbClr val="000000"/>
                </a:solidFill>
                <a:effectLst/>
                <a:latin typeface="Times New Roman" panose="02020603050405020304" pitchFamily="18" charset="0"/>
                <a:cs typeface="Times New Roman" panose="02020603050405020304" pitchFamily="18" charset="0"/>
              </a:rPr>
              <a:t>á nhân được cấp Chứng chỉ định giá đất mà Chứng chỉ định giá đất còn thời hạn và không thuộc trường hợp thu hồi Chứng chỉ định giá đất </a:t>
            </a:r>
            <a:r>
              <a:rPr lang="en-US" b="0" i="0" dirty="0">
                <a:solidFill>
                  <a:srgbClr val="000000"/>
                </a:solidFill>
                <a:effectLst/>
                <a:latin typeface="Times New Roman" panose="02020603050405020304" pitchFamily="18" charset="0"/>
                <a:cs typeface="Times New Roman" panose="02020603050405020304" pitchFamily="18" charset="0"/>
              </a:rPr>
              <a:t>(</a:t>
            </a:r>
            <a:r>
              <a:rPr lang="vi-VN" b="0" i="0" u="none" strike="noStrike" dirty="0">
                <a:solidFill>
                  <a:srgbClr val="000000"/>
                </a:solidFill>
                <a:effectLst/>
                <a:latin typeface="Times New Roman" panose="02020603050405020304" pitchFamily="18" charset="0"/>
                <a:cs typeface="Times New Roman" panose="02020603050405020304" pitchFamily="18" charset="0"/>
              </a:rPr>
              <a:t>điểm a khoản 4 Điều 39 N</a:t>
            </a:r>
            <a:r>
              <a:rPr lang="en-US" dirty="0">
                <a:solidFill>
                  <a:srgbClr val="000000"/>
                </a:solidFill>
                <a:latin typeface="Times New Roman" panose="02020603050405020304" pitchFamily="18" charset="0"/>
                <a:cs typeface="Times New Roman" panose="02020603050405020304" pitchFamily="18" charset="0"/>
              </a:rPr>
              <a:t>Đ </a:t>
            </a:r>
            <a:r>
              <a:rPr lang="vi-VN" b="0" i="0" u="none" strike="noStrike" dirty="0">
                <a:solidFill>
                  <a:srgbClr val="000000"/>
                </a:solidFill>
                <a:effectLst/>
                <a:latin typeface="Times New Roman" panose="02020603050405020304" pitchFamily="18" charset="0"/>
                <a:cs typeface="Times New Roman" panose="02020603050405020304" pitchFamily="18" charset="0"/>
              </a:rPr>
              <a:t>số 71/2024/</a:t>
            </a:r>
            <a:r>
              <a:rPr lang="vi-VN" b="0" i="0" u="none" strike="noStrike" dirty="0" err="1">
                <a:solidFill>
                  <a:srgbClr val="000000"/>
                </a:solidFill>
                <a:effectLst/>
                <a:latin typeface="Times New Roman" panose="02020603050405020304" pitchFamily="18" charset="0"/>
                <a:cs typeface="Times New Roman" panose="02020603050405020304" pitchFamily="18" charset="0"/>
              </a:rPr>
              <a:t>NĐ-CP</a:t>
            </a:r>
            <a:r>
              <a:rPr lang="en-US" b="0" i="0" u="none" strike="noStrike" dirty="0">
                <a:solidFill>
                  <a:srgbClr val="000000"/>
                </a:solidFill>
                <a:effectLst/>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1EEB5BC1-A2F6-31A5-AE01-03B6D46AD3B3}"/>
              </a:ext>
            </a:extLst>
          </p:cNvPr>
          <p:cNvSpPr txBox="1"/>
          <p:nvPr/>
        </p:nvSpPr>
        <p:spPr>
          <a:xfrm>
            <a:off x="1708456" y="5519966"/>
            <a:ext cx="9518346" cy="923330"/>
          </a:xfrm>
          <a:prstGeom prst="rect">
            <a:avLst/>
          </a:prstGeom>
          <a:gradFill flip="none" rotWithShape="1">
            <a:gsLst>
              <a:gs pos="0">
                <a:schemeClr val="accent5">
                  <a:lumMod val="20000"/>
                  <a:lumOff val="80000"/>
                </a:schemeClr>
              </a:gs>
              <a:gs pos="100000">
                <a:srgbClr val="F0F8FD"/>
              </a:gs>
              <a:gs pos="100000">
                <a:schemeClr val="accent5">
                  <a:lumMod val="20000"/>
                  <a:lumOff val="80000"/>
                </a:schemeClr>
              </a:gs>
            </a:gsLst>
            <a:lin ang="13500000" scaled="1"/>
            <a:tileRect/>
          </a:gradFill>
          <a:ln w="63500">
            <a:solidFill>
              <a:schemeClr val="accent5">
                <a:lumMod val="50000"/>
              </a:schemeClr>
            </a:solidFill>
          </a:ln>
        </p:spPr>
        <p:txBody>
          <a:bodyPr wrap="square">
            <a:spAutoFit/>
          </a:bodyPr>
          <a:lstStyle/>
          <a:p>
            <a:r>
              <a:rPr lang="en-US" b="0" i="0" dirty="0">
                <a:solidFill>
                  <a:srgbClr val="000000"/>
                </a:solidFill>
                <a:effectLst/>
                <a:latin typeface="Times New Roman" panose="02020603050405020304" pitchFamily="18" charset="0"/>
                <a:cs typeface="Times New Roman" panose="02020603050405020304" pitchFamily="18" charset="0"/>
              </a:rPr>
              <a:t>3. C</a:t>
            </a:r>
            <a:r>
              <a:rPr lang="vi-VN" b="0" i="0" dirty="0">
                <a:solidFill>
                  <a:srgbClr val="000000"/>
                </a:solidFill>
                <a:effectLst/>
                <a:latin typeface="Times New Roman" panose="02020603050405020304" pitchFamily="18" charset="0"/>
                <a:cs typeface="Times New Roman" panose="02020603050405020304" pitchFamily="18" charset="0"/>
              </a:rPr>
              <a:t>á nhân được cấp Giấy chứng nhận đã hoàn thành khóa học bồi dưỡng về định giá đất theo chương trình bồi dưỡng về định giá đất do Bộ Tài nguyên và Môi trường ban hành mà chưa được cấp Chứng chỉ định giá đất </a:t>
            </a:r>
            <a:r>
              <a:rPr lang="en-US" b="0" i="0" dirty="0">
                <a:solidFill>
                  <a:srgbClr val="000000"/>
                </a:solidFill>
                <a:effectLst/>
                <a:latin typeface="Times New Roman" panose="02020603050405020304" pitchFamily="18" charset="0"/>
                <a:cs typeface="Times New Roman" panose="02020603050405020304" pitchFamily="18" charset="0"/>
              </a:rPr>
              <a:t>(</a:t>
            </a:r>
            <a:r>
              <a:rPr lang="vi-VN" b="0" i="0" u="none" strike="noStrike" dirty="0">
                <a:solidFill>
                  <a:srgbClr val="000000"/>
                </a:solidFill>
                <a:effectLst/>
                <a:latin typeface="Times New Roman" panose="02020603050405020304" pitchFamily="18" charset="0"/>
                <a:cs typeface="Times New Roman" panose="02020603050405020304" pitchFamily="18" charset="0"/>
              </a:rPr>
              <a:t>điểm b khoản 4 Điều 39 </a:t>
            </a:r>
            <a:r>
              <a:rPr lang="en-US" b="0" i="0" u="none" strike="noStrike" dirty="0" err="1">
                <a:solidFill>
                  <a:srgbClr val="000000"/>
                </a:solidFill>
                <a:effectLst/>
                <a:latin typeface="Times New Roman" panose="02020603050405020304" pitchFamily="18" charset="0"/>
                <a:cs typeface="Times New Roman" panose="02020603050405020304" pitchFamily="18" charset="0"/>
              </a:rPr>
              <a:t>NĐ</a:t>
            </a:r>
            <a:r>
              <a:rPr lang="en-US" b="0" i="0" u="none" strike="noStrike" dirty="0">
                <a:solidFill>
                  <a:srgbClr val="000000"/>
                </a:solidFill>
                <a:effectLst/>
                <a:latin typeface="Times New Roman" panose="02020603050405020304" pitchFamily="18" charset="0"/>
                <a:cs typeface="Times New Roman" panose="02020603050405020304" pitchFamily="18" charset="0"/>
              </a:rPr>
              <a:t> </a:t>
            </a:r>
            <a:r>
              <a:rPr lang="vi-VN" b="0" i="0" u="none" strike="noStrike" dirty="0">
                <a:solidFill>
                  <a:srgbClr val="000000"/>
                </a:solidFill>
                <a:effectLst/>
                <a:latin typeface="Times New Roman" panose="02020603050405020304" pitchFamily="18" charset="0"/>
                <a:cs typeface="Times New Roman" panose="02020603050405020304" pitchFamily="18" charset="0"/>
              </a:rPr>
              <a:t>số 71/2024/</a:t>
            </a:r>
            <a:r>
              <a:rPr lang="vi-VN" b="0" i="0" u="none" strike="noStrike" dirty="0" err="1">
                <a:solidFill>
                  <a:srgbClr val="000000"/>
                </a:solidFill>
                <a:effectLst/>
                <a:latin typeface="Times New Roman" panose="02020603050405020304" pitchFamily="18" charset="0"/>
                <a:cs typeface="Times New Roman" panose="02020603050405020304" pitchFamily="18" charset="0"/>
              </a:rPr>
              <a:t>NĐ-CP</a:t>
            </a:r>
            <a:r>
              <a:rPr lang="en-US" u="none" strike="noStrike" dirty="0">
                <a:solidFill>
                  <a:srgbClr val="00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Hình thoi 2">
            <a:extLst>
              <a:ext uri="{FF2B5EF4-FFF2-40B4-BE49-F238E27FC236}">
                <a16:creationId xmlns:a16="http://schemas.microsoft.com/office/drawing/2014/main" id="{AAC1868E-44BA-A913-3023-D9E4146069F3}"/>
              </a:ext>
            </a:extLst>
          </p:cNvPr>
          <p:cNvSpPr/>
          <p:nvPr/>
        </p:nvSpPr>
        <p:spPr>
          <a:xfrm>
            <a:off x="651164" y="556076"/>
            <a:ext cx="914400" cy="914400"/>
          </a:xfrm>
          <a:prstGeom prst="diamond">
            <a:avLst/>
          </a:prstGeom>
          <a:solidFill>
            <a:schemeClr val="bg1"/>
          </a:solidFill>
          <a:ln w="603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lumMod val="50000"/>
                  </a:schemeClr>
                </a:solidFill>
                <a:latin typeface="Times New Roman" panose="02020603050405020304" pitchFamily="18" charset="0"/>
                <a:cs typeface="Times New Roman" panose="02020603050405020304" pitchFamily="18" charset="0"/>
              </a:rPr>
              <a:t>1</a:t>
            </a:r>
          </a:p>
        </p:txBody>
      </p:sp>
      <p:sp>
        <p:nvSpPr>
          <p:cNvPr id="6" name="Hình thoi 5">
            <a:extLst>
              <a:ext uri="{FF2B5EF4-FFF2-40B4-BE49-F238E27FC236}">
                <a16:creationId xmlns:a16="http://schemas.microsoft.com/office/drawing/2014/main" id="{17D3C613-2DBB-4B23-C49B-CB95F5BD9D2E}"/>
              </a:ext>
            </a:extLst>
          </p:cNvPr>
          <p:cNvSpPr/>
          <p:nvPr/>
        </p:nvSpPr>
        <p:spPr>
          <a:xfrm>
            <a:off x="651164" y="3864076"/>
            <a:ext cx="914400" cy="914400"/>
          </a:xfrm>
          <a:prstGeom prst="diamond">
            <a:avLst/>
          </a:prstGeom>
          <a:solidFill>
            <a:schemeClr val="bg1"/>
          </a:solidFill>
          <a:ln w="603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lumMod val="50000"/>
                  </a:schemeClr>
                </a:solidFill>
                <a:latin typeface="Times New Roman" panose="02020603050405020304" pitchFamily="18" charset="0"/>
                <a:cs typeface="Times New Roman" panose="02020603050405020304" pitchFamily="18" charset="0"/>
              </a:rPr>
              <a:t>2</a:t>
            </a:r>
          </a:p>
        </p:txBody>
      </p:sp>
      <p:sp>
        <p:nvSpPr>
          <p:cNvPr id="8" name="Hình thoi 7">
            <a:extLst>
              <a:ext uri="{FF2B5EF4-FFF2-40B4-BE49-F238E27FC236}">
                <a16:creationId xmlns:a16="http://schemas.microsoft.com/office/drawing/2014/main" id="{1F323BAD-0B3A-5F6B-DF72-0D6BD3804E41}"/>
              </a:ext>
            </a:extLst>
          </p:cNvPr>
          <p:cNvSpPr/>
          <p:nvPr/>
        </p:nvSpPr>
        <p:spPr>
          <a:xfrm>
            <a:off x="651164" y="5071396"/>
            <a:ext cx="914400" cy="914400"/>
          </a:xfrm>
          <a:prstGeom prst="diamond">
            <a:avLst/>
          </a:prstGeom>
          <a:solidFill>
            <a:schemeClr val="bg1"/>
          </a:solidFill>
          <a:ln w="60325" cmpd="thickThi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lumMod val="50000"/>
                  </a:schemeClr>
                </a:solidFill>
                <a:latin typeface="Times New Roman" panose="02020603050405020304" pitchFamily="18" charset="0"/>
                <a:cs typeface="Times New Roman" panose="02020603050405020304" pitchFamily="18" charset="0"/>
              </a:rPr>
              <a:t>3</a:t>
            </a:r>
          </a:p>
        </p:txBody>
      </p:sp>
      <p:sp>
        <p:nvSpPr>
          <p:cNvPr id="10" name="Hình chữ nhật 9">
            <a:extLst>
              <a:ext uri="{FF2B5EF4-FFF2-40B4-BE49-F238E27FC236}">
                <a16:creationId xmlns:a16="http://schemas.microsoft.com/office/drawing/2014/main" id="{DA6B339B-AE55-1C79-A75F-3881B3F96F76}"/>
              </a:ext>
            </a:extLst>
          </p:cNvPr>
          <p:cNvSpPr/>
          <p:nvPr/>
        </p:nvSpPr>
        <p:spPr>
          <a:xfrm>
            <a:off x="3744031" y="-101568"/>
            <a:ext cx="4636206" cy="923330"/>
          </a:xfrm>
          <a:prstGeom prst="rect">
            <a:avLst/>
          </a:prstGeom>
          <a:noFill/>
        </p:spPr>
        <p:txBody>
          <a:bodyPr wrap="none" lIns="91440" tIns="45720" rIns="91440" bIns="45720">
            <a:spAutoFit/>
          </a:bodyPr>
          <a:lstStyle/>
          <a:p>
            <a:pPr algn="ctr"/>
            <a:r>
              <a:rPr lang="en-US" sz="5400" dirty="0" err="1">
                <a:ln w="0"/>
                <a:solidFill>
                  <a:schemeClr val="accent5">
                    <a:lumMod val="50000"/>
                  </a:schemeClr>
                </a:solidFill>
                <a:effectLst>
                  <a:reflection blurRad="6350" stA="53000" endA="300" endPos="35500" dir="5400000" sy="-90000" algn="bl" rotWithShape="0"/>
                </a:effectLst>
              </a:rPr>
              <a:t>ĐỊNH</a:t>
            </a:r>
            <a:r>
              <a:rPr lang="en-US" sz="5400" dirty="0">
                <a:ln w="0"/>
                <a:solidFill>
                  <a:schemeClr val="accent5">
                    <a:lumMod val="50000"/>
                  </a:schemeClr>
                </a:solidFill>
                <a:effectLst>
                  <a:reflection blurRad="6350" stA="53000" endA="300" endPos="35500" dir="5400000" sy="-90000" algn="bl" rotWithShape="0"/>
                </a:effectLst>
              </a:rPr>
              <a:t> </a:t>
            </a:r>
            <a:r>
              <a:rPr lang="en-US" sz="5400" dirty="0" err="1">
                <a:ln w="0"/>
                <a:solidFill>
                  <a:schemeClr val="accent5">
                    <a:lumMod val="50000"/>
                  </a:schemeClr>
                </a:solidFill>
                <a:effectLst>
                  <a:reflection blurRad="6350" stA="53000" endA="300" endPos="35500" dir="5400000" sy="-90000" algn="bl" rotWithShape="0"/>
                </a:effectLst>
              </a:rPr>
              <a:t>GIÁ</a:t>
            </a:r>
            <a:r>
              <a:rPr lang="en-US" sz="5400" dirty="0">
                <a:ln w="0"/>
                <a:solidFill>
                  <a:schemeClr val="accent5">
                    <a:lumMod val="50000"/>
                  </a:schemeClr>
                </a:solidFill>
                <a:effectLst>
                  <a:reflection blurRad="6350" stA="53000" endA="300" endPos="35500" dir="5400000" sy="-90000" algn="bl" rotWithShape="0"/>
                </a:effectLst>
              </a:rPr>
              <a:t> VIÊN</a:t>
            </a:r>
            <a:endParaRPr lang="vi-VN" sz="5400" b="0" cap="none" spc="0" dirty="0">
              <a:ln w="0"/>
              <a:solidFill>
                <a:schemeClr val="accent5">
                  <a:lumMod val="5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34516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Xây dựng nhà ở, trường hợp nào bắt buộc phải có giấy phép xây dựng, thủ tục thế nào?">
            <a:extLst>
              <a:ext uri="{FF2B5EF4-FFF2-40B4-BE49-F238E27FC236}">
                <a16:creationId xmlns:a16="http://schemas.microsoft.com/office/drawing/2014/main" id="{54767E55-F2E4-CA9D-FA4A-382679F0F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36" r="600"/>
          <a:stretch/>
        </p:blipFill>
        <p:spPr bwMode="auto">
          <a:xfrm>
            <a:off x="4014696" y="10"/>
            <a:ext cx="9669642" cy="685799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DEF75330-EEB7-EE8C-F610-61A9896BB475}"/>
              </a:ext>
            </a:extLst>
          </p:cNvPr>
          <p:cNvSpPr txBox="1"/>
          <p:nvPr/>
        </p:nvSpPr>
        <p:spPr>
          <a:xfrm>
            <a:off x="180383" y="1632256"/>
            <a:ext cx="5001217" cy="4624967"/>
          </a:xfrm>
          <a:prstGeom prst="rect">
            <a:avLst/>
          </a:prstGeom>
        </p:spPr>
        <p:txBody>
          <a:bodyPr vert="horz" lIns="91440" tIns="45720" rIns="91440" bIns="45720" rtlCol="0">
            <a:noAutofit/>
          </a:bodyPr>
          <a:lstStyle/>
          <a:p>
            <a:pPr algn="just">
              <a:lnSpc>
                <a:spcPct val="90000"/>
              </a:lnSpc>
              <a:spcBef>
                <a:spcPts val="1200"/>
              </a:spcBef>
              <a:spcAft>
                <a:spcPts val="1200"/>
              </a:spcAft>
            </a:pPr>
            <a:r>
              <a:rPr lang="en-US" b="1" dirty="0" err="1">
                <a:solidFill>
                  <a:srgbClr val="555354"/>
                </a:solidFill>
                <a:latin typeface="Times New Roman" panose="02020603050405020304" pitchFamily="18" charset="0"/>
                <a:cs typeface="Times New Roman" panose="02020603050405020304" pitchFamily="18" charset="0"/>
              </a:rPr>
              <a:t>TRÁCH</a:t>
            </a:r>
            <a:r>
              <a:rPr lang="en-US" b="1" dirty="0">
                <a:solidFill>
                  <a:srgbClr val="555354"/>
                </a:solidFill>
                <a:latin typeface="Times New Roman" panose="02020603050405020304" pitchFamily="18" charset="0"/>
                <a:cs typeface="Times New Roman" panose="02020603050405020304" pitchFamily="18" charset="0"/>
              </a:rPr>
              <a:t> </a:t>
            </a:r>
            <a:r>
              <a:rPr lang="en-US" b="1" dirty="0" err="1">
                <a:solidFill>
                  <a:srgbClr val="555354"/>
                </a:solidFill>
                <a:latin typeface="Times New Roman" panose="02020603050405020304" pitchFamily="18" charset="0"/>
                <a:cs typeface="Times New Roman" panose="02020603050405020304" pitchFamily="18" charset="0"/>
              </a:rPr>
              <a:t>NHIỆM</a:t>
            </a:r>
            <a:r>
              <a:rPr lang="en-US" b="1" dirty="0">
                <a:solidFill>
                  <a:srgbClr val="555354"/>
                </a:solidFill>
                <a:latin typeface="Times New Roman" panose="02020603050405020304" pitchFamily="18" charset="0"/>
                <a:cs typeface="Times New Roman" panose="02020603050405020304" pitchFamily="18" charset="0"/>
              </a:rPr>
              <a:t> </a:t>
            </a:r>
            <a:r>
              <a:rPr lang="en-US" b="1" dirty="0" err="1">
                <a:solidFill>
                  <a:srgbClr val="555354"/>
                </a:solidFill>
                <a:latin typeface="Times New Roman" panose="02020603050405020304" pitchFamily="18" charset="0"/>
                <a:cs typeface="Times New Roman" panose="02020603050405020304" pitchFamily="18" charset="0"/>
              </a:rPr>
              <a:t>CƠ</a:t>
            </a:r>
            <a:r>
              <a:rPr lang="en-US" b="1" dirty="0">
                <a:solidFill>
                  <a:srgbClr val="555354"/>
                </a:solidFill>
                <a:latin typeface="Times New Roman" panose="02020603050405020304" pitchFamily="18" charset="0"/>
                <a:cs typeface="Times New Roman" panose="02020603050405020304" pitchFamily="18" charset="0"/>
              </a:rPr>
              <a:t> QUAN </a:t>
            </a:r>
            <a:r>
              <a:rPr lang="en-US" b="1" dirty="0" err="1">
                <a:solidFill>
                  <a:srgbClr val="555354"/>
                </a:solidFill>
                <a:latin typeface="Times New Roman" panose="02020603050405020304" pitchFamily="18" charset="0"/>
                <a:cs typeface="Times New Roman" panose="02020603050405020304" pitchFamily="18" charset="0"/>
              </a:rPr>
              <a:t>CÓ</a:t>
            </a:r>
            <a:r>
              <a:rPr lang="en-US" b="1" dirty="0">
                <a:solidFill>
                  <a:srgbClr val="555354"/>
                </a:solidFill>
                <a:latin typeface="Times New Roman" panose="02020603050405020304" pitchFamily="18" charset="0"/>
                <a:cs typeface="Times New Roman" panose="02020603050405020304" pitchFamily="18" charset="0"/>
              </a:rPr>
              <a:t> </a:t>
            </a:r>
            <a:r>
              <a:rPr lang="en-US" b="1" dirty="0" err="1">
                <a:solidFill>
                  <a:srgbClr val="555354"/>
                </a:solidFill>
                <a:latin typeface="Times New Roman" panose="02020603050405020304" pitchFamily="18" charset="0"/>
                <a:cs typeface="Times New Roman" panose="02020603050405020304" pitchFamily="18" charset="0"/>
              </a:rPr>
              <a:t>CHỨC</a:t>
            </a:r>
            <a:r>
              <a:rPr lang="en-US" b="1" dirty="0">
                <a:solidFill>
                  <a:srgbClr val="555354"/>
                </a:solidFill>
                <a:latin typeface="Times New Roman" panose="02020603050405020304" pitchFamily="18" charset="0"/>
                <a:cs typeface="Times New Roman" panose="02020603050405020304" pitchFamily="18" charset="0"/>
              </a:rPr>
              <a:t> </a:t>
            </a:r>
            <a:r>
              <a:rPr lang="en-US" b="1" dirty="0" err="1">
                <a:solidFill>
                  <a:srgbClr val="555354"/>
                </a:solidFill>
                <a:latin typeface="Times New Roman" panose="02020603050405020304" pitchFamily="18" charset="0"/>
                <a:cs typeface="Times New Roman" panose="02020603050405020304" pitchFamily="18" charset="0"/>
              </a:rPr>
              <a:t>NĂNG</a:t>
            </a:r>
            <a:r>
              <a:rPr lang="en-US" b="1" dirty="0">
                <a:solidFill>
                  <a:srgbClr val="555354"/>
                </a:solidFill>
                <a:latin typeface="Times New Roman" panose="02020603050405020304" pitchFamily="18" charset="0"/>
                <a:cs typeface="Times New Roman" panose="02020603050405020304" pitchFamily="18" charset="0"/>
              </a:rPr>
              <a:t> </a:t>
            </a:r>
            <a:r>
              <a:rPr lang="en-US" b="1" dirty="0" err="1">
                <a:solidFill>
                  <a:srgbClr val="555354"/>
                </a:solidFill>
                <a:latin typeface="Times New Roman" panose="02020603050405020304" pitchFamily="18" charset="0"/>
                <a:cs typeface="Times New Roman" panose="02020603050405020304" pitchFamily="18" charset="0"/>
              </a:rPr>
              <a:t>QUẢN</a:t>
            </a:r>
            <a:r>
              <a:rPr lang="en-US" b="1" dirty="0">
                <a:solidFill>
                  <a:srgbClr val="555354"/>
                </a:solidFill>
                <a:latin typeface="Times New Roman" panose="02020603050405020304" pitchFamily="18" charset="0"/>
                <a:cs typeface="Times New Roman" panose="02020603050405020304" pitchFamily="18" charset="0"/>
              </a:rPr>
              <a:t> LÝ </a:t>
            </a:r>
            <a:r>
              <a:rPr lang="en-US" b="1" dirty="0" err="1">
                <a:solidFill>
                  <a:srgbClr val="555354"/>
                </a:solidFill>
                <a:latin typeface="Times New Roman" panose="02020603050405020304" pitchFamily="18" charset="0"/>
                <a:cs typeface="Times New Roman" panose="02020603050405020304" pitchFamily="18" charset="0"/>
              </a:rPr>
              <a:t>ĐẤT</a:t>
            </a:r>
            <a:r>
              <a:rPr lang="en-US" b="1" dirty="0">
                <a:solidFill>
                  <a:srgbClr val="555354"/>
                </a:solidFill>
                <a:latin typeface="Times New Roman" panose="02020603050405020304" pitchFamily="18" charset="0"/>
                <a:cs typeface="Times New Roman" panose="02020603050405020304" pitchFamily="18" charset="0"/>
              </a:rPr>
              <a:t> </a:t>
            </a:r>
            <a:r>
              <a:rPr lang="en-US" b="1" dirty="0" err="1">
                <a:solidFill>
                  <a:srgbClr val="555354"/>
                </a:solidFill>
                <a:latin typeface="Times New Roman" panose="02020603050405020304" pitchFamily="18" charset="0"/>
                <a:cs typeface="Times New Roman" panose="02020603050405020304" pitchFamily="18" charset="0"/>
              </a:rPr>
              <a:t>ĐAI</a:t>
            </a:r>
            <a:r>
              <a:rPr lang="en-US" b="1" dirty="0">
                <a:solidFill>
                  <a:srgbClr val="555354"/>
                </a:solidFill>
                <a:latin typeface="Times New Roman" panose="02020603050405020304" pitchFamily="18" charset="0"/>
                <a:cs typeface="Times New Roman" panose="02020603050405020304" pitchFamily="18" charset="0"/>
              </a:rPr>
              <a:t> </a:t>
            </a:r>
            <a:r>
              <a:rPr lang="en-US" b="1" dirty="0" err="1">
                <a:solidFill>
                  <a:srgbClr val="555354"/>
                </a:solidFill>
                <a:latin typeface="Times New Roman" panose="02020603050405020304" pitchFamily="18" charset="0"/>
                <a:cs typeface="Times New Roman" panose="02020603050405020304" pitchFamily="18" charset="0"/>
              </a:rPr>
              <a:t>CẤP</a:t>
            </a:r>
            <a:r>
              <a:rPr lang="en-US" b="1" dirty="0">
                <a:solidFill>
                  <a:srgbClr val="555354"/>
                </a:solidFill>
                <a:latin typeface="Times New Roman" panose="02020603050405020304" pitchFamily="18" charset="0"/>
                <a:cs typeface="Times New Roman" panose="02020603050405020304" pitchFamily="18" charset="0"/>
              </a:rPr>
              <a:t> </a:t>
            </a:r>
            <a:r>
              <a:rPr lang="en-US" b="1" dirty="0" err="1">
                <a:solidFill>
                  <a:srgbClr val="555354"/>
                </a:solidFill>
                <a:latin typeface="Times New Roman" panose="02020603050405020304" pitchFamily="18" charset="0"/>
                <a:cs typeface="Times New Roman" panose="02020603050405020304" pitchFamily="18" charset="0"/>
              </a:rPr>
              <a:t>TỈNH</a:t>
            </a:r>
            <a:r>
              <a:rPr lang="en-US" b="1" dirty="0">
                <a:solidFill>
                  <a:srgbClr val="555354"/>
                </a:solidFill>
                <a:latin typeface="Times New Roman" panose="02020603050405020304" pitchFamily="18" charset="0"/>
                <a:cs typeface="Times New Roman" panose="02020603050405020304" pitchFamily="18" charset="0"/>
              </a:rPr>
              <a:t> </a:t>
            </a:r>
          </a:p>
          <a:p>
            <a:pPr marL="285750" indent="-228600" algn="just">
              <a:lnSpc>
                <a:spcPct val="90000"/>
              </a:lnSpc>
              <a:spcBef>
                <a:spcPts val="1200"/>
              </a:spcBef>
              <a:spcAft>
                <a:spcPts val="1200"/>
              </a:spcAft>
              <a:buFont typeface="Arial" panose="020B0604020202020204" pitchFamily="34" charset="0"/>
              <a:buChar char="•"/>
            </a:pPr>
            <a:r>
              <a:rPr lang="en-US" dirty="0" err="1">
                <a:solidFill>
                  <a:schemeClr val="accent4">
                    <a:lumMod val="50000"/>
                  </a:schemeClr>
                </a:solidFill>
                <a:latin typeface="Times New Roman" panose="02020603050405020304" pitchFamily="18" charset="0"/>
                <a:cs typeface="Times New Roman" panose="02020603050405020304" pitchFamily="18" charset="0"/>
              </a:rPr>
              <a:t>Lập</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danh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sách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tổ</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chức</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tư</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vấn</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xác</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định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giá</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đất</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định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giá</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viên</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i="1" dirty="0">
                <a:solidFill>
                  <a:schemeClr val="accent4">
                    <a:lumMod val="50000"/>
                  </a:schemeClr>
                </a:solidFill>
                <a:latin typeface="Times New Roman" panose="02020603050405020304" pitchFamily="18" charset="0"/>
                <a:cs typeface="Times New Roman" panose="02020603050405020304" pitchFamily="18" charset="0"/>
              </a:rPr>
              <a:t>(</a:t>
            </a:r>
            <a:r>
              <a:rPr lang="en-US" i="1" dirty="0" err="1">
                <a:solidFill>
                  <a:schemeClr val="accent4">
                    <a:lumMod val="50000"/>
                  </a:schemeClr>
                </a:solidFill>
                <a:effectLst/>
                <a:latin typeface="Times New Roman" panose="02020603050405020304" pitchFamily="18" charset="0"/>
                <a:cs typeface="Times New Roman" panose="02020603050405020304" pitchFamily="18" charset="0"/>
              </a:rPr>
              <a:t>Mẫu</a:t>
            </a:r>
            <a:r>
              <a:rPr lang="en-US" i="1"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effectLst/>
                <a:latin typeface="Times New Roman" panose="02020603050405020304" pitchFamily="18" charset="0"/>
                <a:cs typeface="Times New Roman" panose="02020603050405020304" pitchFamily="18" charset="0"/>
              </a:rPr>
              <a:t>số</a:t>
            </a:r>
            <a:r>
              <a:rPr lang="en-US" i="1" dirty="0">
                <a:solidFill>
                  <a:schemeClr val="accent4">
                    <a:lumMod val="50000"/>
                  </a:schemeClr>
                </a:solidFill>
                <a:effectLst/>
                <a:latin typeface="Times New Roman" panose="02020603050405020304" pitchFamily="18" charset="0"/>
                <a:cs typeface="Times New Roman" panose="02020603050405020304" pitchFamily="18" charset="0"/>
              </a:rPr>
              <a:t> 04 của </a:t>
            </a:r>
            <a:r>
              <a:rPr lang="en-US" i="1" dirty="0" err="1">
                <a:solidFill>
                  <a:schemeClr val="accent4">
                    <a:lumMod val="50000"/>
                  </a:schemeClr>
                </a:solidFill>
                <a:effectLst/>
                <a:latin typeface="Times New Roman" panose="02020603050405020304" pitchFamily="18" charset="0"/>
                <a:cs typeface="Times New Roman" panose="02020603050405020304" pitchFamily="18" charset="0"/>
              </a:rPr>
              <a:t>Phụ</a:t>
            </a:r>
            <a:r>
              <a:rPr lang="en-US" i="1"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effectLst/>
                <a:latin typeface="Times New Roman" panose="02020603050405020304" pitchFamily="18" charset="0"/>
                <a:cs typeface="Times New Roman" panose="02020603050405020304" pitchFamily="18" charset="0"/>
              </a:rPr>
              <a:t>lục</a:t>
            </a:r>
            <a:r>
              <a:rPr lang="en-US" i="1" dirty="0">
                <a:solidFill>
                  <a:schemeClr val="accent4">
                    <a:lumMod val="50000"/>
                  </a:schemeClr>
                </a:solidFill>
                <a:effectLst/>
                <a:latin typeface="Times New Roman" panose="02020603050405020304" pitchFamily="18" charset="0"/>
                <a:cs typeface="Times New Roman" panose="02020603050405020304" pitchFamily="18" charset="0"/>
              </a:rPr>
              <a:t> I Thông </a:t>
            </a:r>
            <a:r>
              <a:rPr lang="en-US" i="1" dirty="0" err="1">
                <a:solidFill>
                  <a:schemeClr val="accent4">
                    <a:lumMod val="50000"/>
                  </a:schemeClr>
                </a:solidFill>
                <a:effectLst/>
                <a:latin typeface="Times New Roman" panose="02020603050405020304" pitchFamily="18" charset="0"/>
                <a:cs typeface="Times New Roman" panose="02020603050405020304" pitchFamily="18" charset="0"/>
              </a:rPr>
              <a:t>tư</a:t>
            </a:r>
            <a:r>
              <a:rPr lang="en-US" i="1"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i="1" dirty="0" err="1">
                <a:solidFill>
                  <a:schemeClr val="accent4">
                    <a:lumMod val="50000"/>
                  </a:schemeClr>
                </a:solidFill>
                <a:effectLst/>
                <a:latin typeface="Times New Roman" panose="02020603050405020304" pitchFamily="18" charset="0"/>
                <a:cs typeface="Times New Roman" panose="02020603050405020304" pitchFamily="18" charset="0"/>
              </a:rPr>
              <a:t>số</a:t>
            </a:r>
            <a:r>
              <a:rPr lang="en-US" i="1" dirty="0">
                <a:solidFill>
                  <a:schemeClr val="accent4">
                    <a:lumMod val="50000"/>
                  </a:schemeClr>
                </a:solidFill>
                <a:effectLst/>
                <a:latin typeface="Times New Roman" panose="02020603050405020304" pitchFamily="18" charset="0"/>
                <a:cs typeface="Times New Roman" panose="02020603050405020304" pitchFamily="18" charset="0"/>
              </a:rPr>
              <a:t> 12/2024/TT-</a:t>
            </a:r>
            <a:r>
              <a:rPr lang="en-US" i="1" dirty="0" err="1">
                <a:solidFill>
                  <a:schemeClr val="accent4">
                    <a:lumMod val="50000"/>
                  </a:schemeClr>
                </a:solidFill>
                <a:effectLst/>
                <a:latin typeface="Times New Roman" panose="02020603050405020304" pitchFamily="18" charset="0"/>
                <a:cs typeface="Times New Roman" panose="02020603050405020304" pitchFamily="18" charset="0"/>
              </a:rPr>
              <a:t>BTNMT</a:t>
            </a:r>
            <a:r>
              <a:rPr lang="en-US" i="1"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dirty="0">
                <a:solidFill>
                  <a:schemeClr val="accent4">
                    <a:lumMod val="50000"/>
                  </a:schemeClr>
                </a:solidFill>
                <a:effectLst/>
                <a:latin typeface="Times New Roman" panose="02020603050405020304" pitchFamily="18" charset="0"/>
                <a:cs typeface="Times New Roman" panose="02020603050405020304" pitchFamily="18" charset="0"/>
              </a:rPr>
              <a:t>và </a:t>
            </a:r>
            <a:r>
              <a:rPr lang="en-US" dirty="0" err="1">
                <a:solidFill>
                  <a:schemeClr val="accent4">
                    <a:lumMod val="50000"/>
                  </a:schemeClr>
                </a:solidFill>
                <a:effectLst/>
                <a:latin typeface="Times New Roman" panose="02020603050405020304" pitchFamily="18" charset="0"/>
                <a:cs typeface="Times New Roman" panose="02020603050405020304" pitchFamily="18" charset="0"/>
              </a:rPr>
              <a:t>gửi</a:t>
            </a:r>
            <a:r>
              <a:rPr lang="en-US"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dirty="0" err="1">
                <a:solidFill>
                  <a:schemeClr val="accent4">
                    <a:lumMod val="50000"/>
                  </a:schemeClr>
                </a:solidFill>
                <a:effectLst/>
                <a:latin typeface="Times New Roman" panose="02020603050405020304" pitchFamily="18" charset="0"/>
                <a:cs typeface="Times New Roman" panose="02020603050405020304" pitchFamily="18" charset="0"/>
              </a:rPr>
              <a:t>đến</a:t>
            </a:r>
            <a:r>
              <a:rPr lang="en-US"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dirty="0" err="1">
                <a:solidFill>
                  <a:schemeClr val="accent4">
                    <a:lumMod val="50000"/>
                  </a:schemeClr>
                </a:solidFill>
                <a:effectLst/>
                <a:latin typeface="Times New Roman" panose="02020603050405020304" pitchFamily="18" charset="0"/>
                <a:cs typeface="Times New Roman" panose="02020603050405020304" pitchFamily="18" charset="0"/>
              </a:rPr>
              <a:t>Bộ</a:t>
            </a:r>
            <a:r>
              <a:rPr lang="en-US"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dirty="0" err="1">
                <a:solidFill>
                  <a:schemeClr val="accent4">
                    <a:lumMod val="50000"/>
                  </a:schemeClr>
                </a:solidFill>
                <a:effectLst/>
                <a:latin typeface="Times New Roman" panose="02020603050405020304" pitchFamily="18" charset="0"/>
                <a:cs typeface="Times New Roman" panose="02020603050405020304" pitchFamily="18" charset="0"/>
              </a:rPr>
              <a:t>TNMT</a:t>
            </a:r>
            <a:r>
              <a:rPr lang="en-US" dirty="0">
                <a:solidFill>
                  <a:schemeClr val="accent4">
                    <a:lumMod val="50000"/>
                  </a:schemeClr>
                </a:solidFill>
                <a:latin typeface="Times New Roman" panose="02020603050405020304" pitchFamily="18" charset="0"/>
                <a:cs typeface="Times New Roman" panose="02020603050405020304" pitchFamily="18" charset="0"/>
              </a:rPr>
              <a:t>;</a:t>
            </a:r>
          </a:p>
          <a:p>
            <a:pPr marL="285750" indent="-228600" algn="just">
              <a:lnSpc>
                <a:spcPct val="90000"/>
              </a:lnSpc>
              <a:spcBef>
                <a:spcPts val="1200"/>
              </a:spcBef>
              <a:spcAft>
                <a:spcPts val="1200"/>
              </a:spcAft>
              <a:buFont typeface="Arial" panose="020B0604020202020204" pitchFamily="34" charset="0"/>
              <a:buChar char="•"/>
            </a:pPr>
            <a:r>
              <a:rPr lang="en-US" dirty="0" err="1">
                <a:solidFill>
                  <a:schemeClr val="accent4">
                    <a:lumMod val="50000"/>
                  </a:schemeClr>
                </a:solidFill>
                <a:latin typeface="Times New Roman" panose="02020603050405020304" pitchFamily="18" charset="0"/>
                <a:cs typeface="Times New Roman" panose="02020603050405020304" pitchFamily="18" charset="0"/>
              </a:rPr>
              <a:t>Công</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khai</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danh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sách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đủ</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điều</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kiện</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hành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nghề</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tư</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vấn</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xác</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định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giá</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đất</a:t>
            </a:r>
            <a:r>
              <a:rPr lang="en-US" dirty="0">
                <a:solidFill>
                  <a:schemeClr val="accent4">
                    <a:lumMod val="50000"/>
                  </a:schemeClr>
                </a:solidFill>
                <a:latin typeface="Times New Roman" panose="02020603050405020304" pitchFamily="18" charset="0"/>
                <a:cs typeface="Times New Roman" panose="02020603050405020304" pitchFamily="18" charset="0"/>
              </a:rPr>
              <a:t>;</a:t>
            </a:r>
          </a:p>
          <a:p>
            <a:pPr marL="285750" indent="-228600" algn="just">
              <a:lnSpc>
                <a:spcPct val="90000"/>
              </a:lnSpc>
              <a:spcBef>
                <a:spcPts val="1200"/>
              </a:spcBef>
              <a:spcAft>
                <a:spcPts val="1200"/>
              </a:spcAft>
              <a:buFont typeface="Arial" panose="020B0604020202020204" pitchFamily="34" charset="0"/>
              <a:buChar char="•"/>
            </a:pPr>
            <a:r>
              <a:rPr lang="en-US" dirty="0" err="1">
                <a:solidFill>
                  <a:schemeClr val="accent4">
                    <a:lumMod val="50000"/>
                  </a:schemeClr>
                </a:solidFill>
                <a:latin typeface="Times New Roman" panose="02020603050405020304" pitchFamily="18" charset="0"/>
                <a:cs typeface="Times New Roman" panose="02020603050405020304" pitchFamily="18" charset="0"/>
              </a:rPr>
              <a:t>Báo</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cáo</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Bộ</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TNMT</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các</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trường</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hợp</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tổ</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chức</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tư</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vấn</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xác</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định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giá</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đất</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định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giá</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viên</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không</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chấp</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hành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pháp</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luật</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về</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tư</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vấn</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xác</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định</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giá</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đất</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để</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Bộ</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TNMT</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công</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khai</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trên</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Cổng</a:t>
            </a:r>
            <a:r>
              <a:rPr lang="en-US" dirty="0">
                <a:solidFill>
                  <a:schemeClr val="accent4">
                    <a:lumMod val="50000"/>
                  </a:schemeClr>
                </a:solidFill>
                <a:latin typeface="Times New Roman" panose="02020603050405020304" pitchFamily="18" charset="0"/>
                <a:cs typeface="Times New Roman" panose="02020603050405020304" pitchFamily="18" charset="0"/>
              </a:rPr>
              <a:t> Thông tin </a:t>
            </a:r>
            <a:r>
              <a:rPr lang="en-US" dirty="0" err="1">
                <a:solidFill>
                  <a:schemeClr val="accent4">
                    <a:lumMod val="50000"/>
                  </a:schemeClr>
                </a:solidFill>
                <a:latin typeface="Times New Roman" panose="02020603050405020304" pitchFamily="18" charset="0"/>
                <a:cs typeface="Times New Roman" panose="02020603050405020304" pitchFamily="18" charset="0"/>
              </a:rPr>
              <a:t>điện</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tử</a:t>
            </a:r>
            <a:r>
              <a:rPr lang="en-US" dirty="0">
                <a:solidFill>
                  <a:schemeClr val="accent4">
                    <a:lumMod val="50000"/>
                  </a:schemeClr>
                </a:solidFill>
                <a:latin typeface="Times New Roman" panose="02020603050405020304" pitchFamily="18" charset="0"/>
                <a:cs typeface="Times New Roman" panose="02020603050405020304" pitchFamily="18" charset="0"/>
              </a:rPr>
              <a:t> của </a:t>
            </a:r>
            <a:r>
              <a:rPr lang="en-US" dirty="0" err="1">
                <a:solidFill>
                  <a:schemeClr val="accent4">
                    <a:lumMod val="50000"/>
                  </a:schemeClr>
                </a:solidFill>
                <a:latin typeface="Times New Roman" panose="02020603050405020304" pitchFamily="18" charset="0"/>
                <a:cs typeface="Times New Roman" panose="02020603050405020304" pitchFamily="18" charset="0"/>
              </a:rPr>
              <a:t>Bộ</a:t>
            </a:r>
            <a:r>
              <a:rPr lang="en-US" dirty="0">
                <a:solidFill>
                  <a:schemeClr val="accent4">
                    <a:lumMod val="50000"/>
                  </a:schemeClr>
                </a:solidFill>
                <a:latin typeface="Times New Roman" panose="02020603050405020304" pitchFamily="18" charset="0"/>
                <a:cs typeface="Times New Roman" panose="02020603050405020304" pitchFamily="18" charset="0"/>
              </a:rPr>
              <a:t> </a:t>
            </a:r>
            <a:r>
              <a:rPr lang="en-US" dirty="0" err="1">
                <a:solidFill>
                  <a:schemeClr val="accent4">
                    <a:lumMod val="50000"/>
                  </a:schemeClr>
                </a:solidFill>
                <a:latin typeface="Times New Roman" panose="02020603050405020304" pitchFamily="18" charset="0"/>
                <a:cs typeface="Times New Roman" panose="02020603050405020304" pitchFamily="18" charset="0"/>
              </a:rPr>
              <a:t>TNMT</a:t>
            </a:r>
            <a:r>
              <a:rPr lang="en-US" dirty="0">
                <a:solidFill>
                  <a:schemeClr val="accent4">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65890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chữ viết tay, thuật in máy, Phông chữ, thư pháp&#10;&#10;Mô tả được tạo tự động">
            <a:extLst>
              <a:ext uri="{FF2B5EF4-FFF2-40B4-BE49-F238E27FC236}">
                <a16:creationId xmlns:a16="http://schemas.microsoft.com/office/drawing/2014/main" id="{BB9B5A55-9B6B-751C-B286-F148553F8997}"/>
              </a:ext>
            </a:extLst>
          </p:cNvPr>
          <p:cNvPicPr>
            <a:picLocks noChangeAspect="1"/>
          </p:cNvPicPr>
          <p:nvPr/>
        </p:nvPicPr>
        <p:blipFill>
          <a:blip r:embed="rId2">
            <a:extLst>
              <a:ext uri="{28A0092B-C50C-407E-A947-70E740481C1C}">
                <a14:useLocalDpi xmlns:a14="http://schemas.microsoft.com/office/drawing/2010/main" val="0"/>
              </a:ext>
            </a:extLst>
          </a:blip>
          <a:srcRect t="8022" b="7487"/>
          <a:stretch/>
        </p:blipFill>
        <p:spPr>
          <a:xfrm>
            <a:off x="20" y="1282"/>
            <a:ext cx="12191980" cy="6856718"/>
          </a:xfrm>
          <a:prstGeom prst="rect">
            <a:avLst/>
          </a:prstGeom>
        </p:spPr>
      </p:pic>
    </p:spTree>
    <p:extLst>
      <p:ext uri="{BB962C8B-B14F-4D97-AF65-F5344CB8AC3E}">
        <p14:creationId xmlns:p14="http://schemas.microsoft.com/office/powerpoint/2010/main" val="2165659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A8C447D-57C3-E3BD-642B-97FE481F3840}"/>
              </a:ext>
            </a:extLst>
          </p:cNvPr>
          <p:cNvSpPr txBox="1"/>
          <p:nvPr/>
        </p:nvSpPr>
        <p:spPr>
          <a:xfrm>
            <a:off x="242884" y="3075057"/>
            <a:ext cx="3638551" cy="646331"/>
          </a:xfrm>
          <a:prstGeom prst="rect">
            <a:avLst/>
          </a:prstGeom>
          <a:solidFill>
            <a:schemeClr val="tx2">
              <a:lumMod val="10000"/>
              <a:lumOff val="90000"/>
            </a:schemeClr>
          </a:solidFill>
          <a:ln>
            <a:solidFill>
              <a:schemeClr val="accent1">
                <a:shade val="15000"/>
              </a:schemeClr>
            </a:solidFill>
          </a:ln>
        </p:spPr>
        <p:txBody>
          <a:bodyPr wrap="square" rtlCol="0">
            <a:spAutoFit/>
          </a:bodyPr>
          <a:lstStyle/>
          <a:p>
            <a:pPr algn="ctr"/>
            <a:r>
              <a:rPr lang="en-US" sz="3600" b="1" dirty="0" err="1">
                <a:solidFill>
                  <a:schemeClr val="accent4">
                    <a:lumMod val="50000"/>
                  </a:schemeClr>
                </a:solidFill>
                <a:latin typeface="Times New Roman "/>
              </a:rPr>
              <a:t>BẢNG</a:t>
            </a:r>
            <a:r>
              <a:rPr lang="en-US" sz="3600" b="1" dirty="0">
                <a:solidFill>
                  <a:schemeClr val="accent4">
                    <a:lumMod val="50000"/>
                  </a:schemeClr>
                </a:solidFill>
                <a:latin typeface="Times New Roman "/>
              </a:rPr>
              <a:t> </a:t>
            </a:r>
            <a:r>
              <a:rPr lang="en-US" sz="3600" b="1" dirty="0" err="1">
                <a:solidFill>
                  <a:schemeClr val="accent4">
                    <a:lumMod val="50000"/>
                  </a:schemeClr>
                </a:solidFill>
                <a:latin typeface="Times New Roman "/>
              </a:rPr>
              <a:t>GIÁ</a:t>
            </a:r>
            <a:r>
              <a:rPr lang="en-US" sz="3600" b="1" dirty="0">
                <a:solidFill>
                  <a:schemeClr val="accent4">
                    <a:lumMod val="50000"/>
                  </a:schemeClr>
                </a:solidFill>
                <a:latin typeface="Times New Roman "/>
              </a:rPr>
              <a:t> </a:t>
            </a:r>
            <a:r>
              <a:rPr lang="en-US" sz="3600" b="1" dirty="0" err="1">
                <a:solidFill>
                  <a:schemeClr val="accent4">
                    <a:lumMod val="50000"/>
                  </a:schemeClr>
                </a:solidFill>
                <a:latin typeface="Times New Roman "/>
              </a:rPr>
              <a:t>ĐẤT</a:t>
            </a:r>
            <a:endParaRPr lang="en-US" sz="3600" b="1" dirty="0">
              <a:solidFill>
                <a:schemeClr val="accent4">
                  <a:lumMod val="50000"/>
                </a:schemeClr>
              </a:solidFill>
              <a:latin typeface="Times New Roman "/>
            </a:endParaRPr>
          </a:p>
        </p:txBody>
      </p:sp>
      <p:sp>
        <p:nvSpPr>
          <p:cNvPr id="6" name="Hộp Văn bản 5">
            <a:extLst>
              <a:ext uri="{FF2B5EF4-FFF2-40B4-BE49-F238E27FC236}">
                <a16:creationId xmlns:a16="http://schemas.microsoft.com/office/drawing/2014/main" id="{1A65DFF1-1683-6452-5428-C8B5FEEF79A0}"/>
              </a:ext>
            </a:extLst>
          </p:cNvPr>
          <p:cNvSpPr txBox="1"/>
          <p:nvPr/>
        </p:nvSpPr>
        <p:spPr>
          <a:xfrm>
            <a:off x="8024815" y="3075057"/>
            <a:ext cx="3924301" cy="1200329"/>
          </a:xfrm>
          <a:prstGeom prst="rect">
            <a:avLst/>
          </a:prstGeom>
          <a:solidFill>
            <a:schemeClr val="tx2">
              <a:lumMod val="10000"/>
              <a:lumOff val="90000"/>
            </a:schemeClr>
          </a:solidFill>
          <a:ln>
            <a:solidFill>
              <a:schemeClr val="accent1">
                <a:shade val="15000"/>
              </a:schemeClr>
            </a:solidFill>
          </a:ln>
        </p:spPr>
        <p:txBody>
          <a:bodyPr wrap="square" rtlCol="0">
            <a:spAutoFit/>
          </a:bodyPr>
          <a:lstStyle/>
          <a:p>
            <a:pPr algn="ctr"/>
            <a:r>
              <a:rPr lang="en-US" sz="3600" b="1" dirty="0" err="1">
                <a:solidFill>
                  <a:schemeClr val="accent4">
                    <a:lumMod val="50000"/>
                  </a:schemeClr>
                </a:solidFill>
                <a:latin typeface="Times New Roman "/>
              </a:rPr>
              <a:t>GIÁ</a:t>
            </a:r>
            <a:r>
              <a:rPr lang="en-US" sz="3600" b="1" dirty="0">
                <a:solidFill>
                  <a:schemeClr val="accent4">
                    <a:lumMod val="50000"/>
                  </a:schemeClr>
                </a:solidFill>
                <a:latin typeface="Times New Roman "/>
              </a:rPr>
              <a:t> </a:t>
            </a:r>
            <a:r>
              <a:rPr lang="en-US" sz="3600" b="1" dirty="0" err="1">
                <a:solidFill>
                  <a:schemeClr val="accent4">
                    <a:lumMod val="50000"/>
                  </a:schemeClr>
                </a:solidFill>
                <a:latin typeface="Times New Roman "/>
              </a:rPr>
              <a:t>ĐẤT</a:t>
            </a:r>
            <a:r>
              <a:rPr lang="en-US" sz="3600" b="1" dirty="0">
                <a:solidFill>
                  <a:schemeClr val="accent4">
                    <a:lumMod val="50000"/>
                  </a:schemeClr>
                </a:solidFill>
                <a:latin typeface="Times New Roman "/>
              </a:rPr>
              <a:t> </a:t>
            </a:r>
            <a:r>
              <a:rPr lang="en-US" sz="3600" b="1" dirty="0" err="1">
                <a:solidFill>
                  <a:schemeClr val="accent4">
                    <a:lumMod val="50000"/>
                  </a:schemeClr>
                </a:solidFill>
                <a:latin typeface="Times New Roman "/>
              </a:rPr>
              <a:t>CỤ</a:t>
            </a:r>
            <a:r>
              <a:rPr lang="en-US" sz="3600" b="1" dirty="0">
                <a:solidFill>
                  <a:schemeClr val="accent4">
                    <a:lumMod val="50000"/>
                  </a:schemeClr>
                </a:solidFill>
                <a:latin typeface="Times New Roman "/>
              </a:rPr>
              <a:t> </a:t>
            </a:r>
            <a:r>
              <a:rPr lang="en-US" sz="3600" b="1" dirty="0" err="1">
                <a:solidFill>
                  <a:schemeClr val="accent4">
                    <a:lumMod val="50000"/>
                  </a:schemeClr>
                </a:solidFill>
                <a:latin typeface="Times New Roman "/>
              </a:rPr>
              <a:t>THỂ</a:t>
            </a:r>
            <a:endParaRPr lang="en-US" sz="3600" b="1" dirty="0">
              <a:solidFill>
                <a:schemeClr val="accent4">
                  <a:lumMod val="50000"/>
                </a:schemeClr>
              </a:solidFill>
              <a:latin typeface="Times New Roman "/>
            </a:endParaRPr>
          </a:p>
        </p:txBody>
      </p:sp>
      <p:sp>
        <p:nvSpPr>
          <p:cNvPr id="7" name="Hộp Văn bản 6">
            <a:extLst>
              <a:ext uri="{FF2B5EF4-FFF2-40B4-BE49-F238E27FC236}">
                <a16:creationId xmlns:a16="http://schemas.microsoft.com/office/drawing/2014/main" id="{5ECF14BC-A197-8F0A-71CC-E52AFF340D0C}"/>
              </a:ext>
            </a:extLst>
          </p:cNvPr>
          <p:cNvSpPr txBox="1"/>
          <p:nvPr/>
        </p:nvSpPr>
        <p:spPr>
          <a:xfrm>
            <a:off x="3011089" y="351190"/>
            <a:ext cx="6169821" cy="646331"/>
          </a:xfrm>
          <a:prstGeom prst="rect">
            <a:avLst/>
          </a:prstGeom>
          <a:noFill/>
          <a:ln>
            <a:solidFill>
              <a:schemeClr val="accent3">
                <a:lumMod val="50000"/>
              </a:schemeClr>
            </a:solidFill>
          </a:ln>
        </p:spPr>
        <p:txBody>
          <a:bodyPr wrap="square" rtlCol="0">
            <a:spAutoFit/>
          </a:bodyPr>
          <a:lstStyle/>
          <a:p>
            <a:r>
              <a:rPr lang="en-US" b="1" dirty="0" err="1">
                <a:solidFill>
                  <a:srgbClr val="FF0000"/>
                </a:solidFill>
                <a:latin typeface="Times New Roman "/>
              </a:rPr>
              <a:t>CĂN</a:t>
            </a:r>
            <a:r>
              <a:rPr lang="en-US" b="1" dirty="0">
                <a:solidFill>
                  <a:srgbClr val="FF0000"/>
                </a:solidFill>
                <a:latin typeface="Times New Roman "/>
              </a:rPr>
              <a:t> </a:t>
            </a:r>
            <a:r>
              <a:rPr lang="en-US" b="1" dirty="0" err="1">
                <a:solidFill>
                  <a:srgbClr val="FF0000"/>
                </a:solidFill>
                <a:latin typeface="Times New Roman "/>
              </a:rPr>
              <a:t>CỨ</a:t>
            </a:r>
            <a:r>
              <a:rPr lang="en-US" b="1" dirty="0">
                <a:solidFill>
                  <a:srgbClr val="FF0000"/>
                </a:solidFill>
                <a:latin typeface="Times New Roman "/>
              </a:rPr>
              <a:t> </a:t>
            </a:r>
            <a:r>
              <a:rPr lang="en-US" b="1" dirty="0" err="1">
                <a:solidFill>
                  <a:srgbClr val="FF0000"/>
                </a:solidFill>
                <a:latin typeface="Times New Roman "/>
              </a:rPr>
              <a:t>XÂY</a:t>
            </a:r>
            <a:r>
              <a:rPr lang="en-US" b="1" dirty="0">
                <a:solidFill>
                  <a:srgbClr val="FF0000"/>
                </a:solidFill>
                <a:latin typeface="Times New Roman "/>
              </a:rPr>
              <a:t> </a:t>
            </a:r>
            <a:r>
              <a:rPr lang="en-US" b="1" dirty="0" err="1">
                <a:solidFill>
                  <a:srgbClr val="FF0000"/>
                </a:solidFill>
                <a:latin typeface="Times New Roman "/>
              </a:rPr>
              <a:t>DỰNG</a:t>
            </a:r>
            <a:r>
              <a:rPr lang="en-US" b="1" dirty="0">
                <a:solidFill>
                  <a:srgbClr val="FF0000"/>
                </a:solidFill>
                <a:latin typeface="Times New Roman "/>
              </a:rPr>
              <a:t> </a:t>
            </a:r>
            <a:r>
              <a:rPr lang="en-US" b="1" dirty="0" err="1">
                <a:solidFill>
                  <a:srgbClr val="FF0000"/>
                </a:solidFill>
                <a:latin typeface="Times New Roman "/>
              </a:rPr>
              <a:t>BẢNG</a:t>
            </a:r>
            <a:r>
              <a:rPr lang="en-US" b="1" dirty="0">
                <a:solidFill>
                  <a:srgbClr val="FF0000"/>
                </a:solidFill>
                <a:latin typeface="Times New Roman "/>
              </a:rPr>
              <a:t> </a:t>
            </a:r>
            <a:r>
              <a:rPr lang="en-US" b="1" dirty="0" err="1">
                <a:solidFill>
                  <a:srgbClr val="FF0000"/>
                </a:solidFill>
                <a:latin typeface="Times New Roman "/>
              </a:rPr>
              <a:t>GIÁ</a:t>
            </a:r>
            <a:r>
              <a:rPr lang="en-US" b="1" dirty="0">
                <a:solidFill>
                  <a:srgbClr val="FF0000"/>
                </a:solidFill>
                <a:latin typeface="Times New Roman "/>
              </a:rPr>
              <a:t> </a:t>
            </a:r>
            <a:r>
              <a:rPr lang="en-US" b="1" dirty="0" err="1">
                <a:solidFill>
                  <a:srgbClr val="FF0000"/>
                </a:solidFill>
                <a:latin typeface="Times New Roman "/>
              </a:rPr>
              <a:t>ĐẤT</a:t>
            </a:r>
            <a:r>
              <a:rPr lang="en-US" b="1" dirty="0">
                <a:solidFill>
                  <a:srgbClr val="FF0000"/>
                </a:solidFill>
                <a:latin typeface="Times New Roman "/>
              </a:rPr>
              <a:t>, </a:t>
            </a:r>
            <a:r>
              <a:rPr lang="en-US" b="1" dirty="0" err="1">
                <a:solidFill>
                  <a:srgbClr val="FF0000"/>
                </a:solidFill>
                <a:latin typeface="Times New Roman "/>
              </a:rPr>
              <a:t>ĐỊNH</a:t>
            </a:r>
            <a:r>
              <a:rPr lang="en-US" b="1" dirty="0">
                <a:solidFill>
                  <a:srgbClr val="FF0000"/>
                </a:solidFill>
                <a:latin typeface="Times New Roman "/>
              </a:rPr>
              <a:t> </a:t>
            </a:r>
            <a:r>
              <a:rPr lang="en-US" b="1" dirty="0" err="1">
                <a:solidFill>
                  <a:srgbClr val="FF0000"/>
                </a:solidFill>
                <a:latin typeface="Times New Roman "/>
              </a:rPr>
              <a:t>GIÁ</a:t>
            </a:r>
            <a:r>
              <a:rPr lang="en-US" b="1" dirty="0">
                <a:solidFill>
                  <a:srgbClr val="FF0000"/>
                </a:solidFill>
                <a:latin typeface="Times New Roman "/>
              </a:rPr>
              <a:t> </a:t>
            </a:r>
            <a:r>
              <a:rPr lang="en-US" b="1" dirty="0" err="1">
                <a:solidFill>
                  <a:srgbClr val="FF0000"/>
                </a:solidFill>
                <a:latin typeface="Times New Roman "/>
              </a:rPr>
              <a:t>ĐẤT</a:t>
            </a:r>
            <a:r>
              <a:rPr lang="en-US" b="1" dirty="0">
                <a:solidFill>
                  <a:srgbClr val="FF0000"/>
                </a:solidFill>
                <a:latin typeface="Times New Roman "/>
              </a:rPr>
              <a:t> </a:t>
            </a:r>
            <a:r>
              <a:rPr lang="en-US" b="1" dirty="0" err="1">
                <a:solidFill>
                  <a:srgbClr val="FF0000"/>
                </a:solidFill>
                <a:latin typeface="Times New Roman "/>
              </a:rPr>
              <a:t>CỤ</a:t>
            </a:r>
            <a:r>
              <a:rPr lang="en-US" b="1" dirty="0">
                <a:solidFill>
                  <a:srgbClr val="FF0000"/>
                </a:solidFill>
                <a:latin typeface="Times New Roman "/>
              </a:rPr>
              <a:t> </a:t>
            </a:r>
            <a:r>
              <a:rPr lang="en-US" b="1" dirty="0" err="1">
                <a:solidFill>
                  <a:srgbClr val="FF0000"/>
                </a:solidFill>
                <a:latin typeface="Times New Roman "/>
              </a:rPr>
              <a:t>THỂ</a:t>
            </a:r>
            <a:endParaRPr lang="en-US" b="1" dirty="0">
              <a:solidFill>
                <a:srgbClr val="FF0000"/>
              </a:solidFill>
              <a:latin typeface="Times New Roman "/>
            </a:endParaRPr>
          </a:p>
        </p:txBody>
      </p:sp>
      <p:sp>
        <p:nvSpPr>
          <p:cNvPr id="8" name="Hộp Văn bản 7">
            <a:extLst>
              <a:ext uri="{FF2B5EF4-FFF2-40B4-BE49-F238E27FC236}">
                <a16:creationId xmlns:a16="http://schemas.microsoft.com/office/drawing/2014/main" id="{CDD40B74-B060-73BF-2488-E186B3C57462}"/>
              </a:ext>
            </a:extLst>
          </p:cNvPr>
          <p:cNvSpPr txBox="1"/>
          <p:nvPr/>
        </p:nvSpPr>
        <p:spPr>
          <a:xfrm>
            <a:off x="4471986" y="2046098"/>
            <a:ext cx="3267075" cy="369332"/>
          </a:xfrm>
          <a:prstGeom prst="rect">
            <a:avLst/>
          </a:prstGeom>
          <a:noFill/>
          <a:ln>
            <a:solidFill>
              <a:schemeClr val="accent3">
                <a:lumMod val="50000"/>
              </a:schemeClr>
            </a:solidFill>
          </a:ln>
        </p:spPr>
        <p:txBody>
          <a:bodyPr wrap="square" rtlCol="0">
            <a:spAutoFit/>
          </a:bodyPr>
          <a:lstStyle/>
          <a:p>
            <a:pPr algn="ctr"/>
            <a:r>
              <a:rPr lang="en-US" dirty="0" err="1">
                <a:latin typeface="Times New Roman "/>
              </a:rPr>
              <a:t>Nguyên</a:t>
            </a:r>
            <a:r>
              <a:rPr lang="en-US" dirty="0">
                <a:latin typeface="Times New Roman "/>
              </a:rPr>
              <a:t> </a:t>
            </a:r>
            <a:r>
              <a:rPr lang="en-US" dirty="0" err="1">
                <a:latin typeface="Times New Roman "/>
              </a:rPr>
              <a:t>tắc</a:t>
            </a:r>
            <a:r>
              <a:rPr lang="en-US" dirty="0">
                <a:latin typeface="Times New Roman "/>
              </a:rPr>
              <a:t>, </a:t>
            </a:r>
            <a:r>
              <a:rPr lang="en-US" dirty="0" err="1">
                <a:latin typeface="Times New Roman "/>
              </a:rPr>
              <a:t>căn</a:t>
            </a:r>
            <a:r>
              <a:rPr lang="en-US" dirty="0">
                <a:latin typeface="Times New Roman "/>
              </a:rPr>
              <a:t> </a:t>
            </a:r>
            <a:r>
              <a:rPr lang="en-US" dirty="0" err="1">
                <a:latin typeface="Times New Roman "/>
              </a:rPr>
              <a:t>cứ</a:t>
            </a:r>
            <a:r>
              <a:rPr lang="en-US" dirty="0">
                <a:latin typeface="Times New Roman "/>
              </a:rPr>
              <a:t> </a:t>
            </a:r>
            <a:r>
              <a:rPr lang="en-US" dirty="0" err="1">
                <a:latin typeface="Times New Roman "/>
              </a:rPr>
              <a:t>định</a:t>
            </a:r>
            <a:r>
              <a:rPr lang="en-US" dirty="0">
                <a:latin typeface="Times New Roman "/>
              </a:rPr>
              <a:t> </a:t>
            </a:r>
            <a:r>
              <a:rPr lang="en-US" dirty="0" err="1">
                <a:latin typeface="Times New Roman "/>
              </a:rPr>
              <a:t>giá</a:t>
            </a:r>
            <a:r>
              <a:rPr lang="en-US" dirty="0">
                <a:latin typeface="Times New Roman "/>
              </a:rPr>
              <a:t> </a:t>
            </a:r>
            <a:r>
              <a:rPr lang="en-US" dirty="0" err="1">
                <a:latin typeface="Times New Roman "/>
              </a:rPr>
              <a:t>đất</a:t>
            </a:r>
            <a:endParaRPr lang="en-US" dirty="0">
              <a:latin typeface="Times New Roman "/>
            </a:endParaRPr>
          </a:p>
        </p:txBody>
      </p:sp>
      <p:sp>
        <p:nvSpPr>
          <p:cNvPr id="9" name="Hộp Văn bản 8">
            <a:extLst>
              <a:ext uri="{FF2B5EF4-FFF2-40B4-BE49-F238E27FC236}">
                <a16:creationId xmlns:a16="http://schemas.microsoft.com/office/drawing/2014/main" id="{7EAFC929-C62E-24A6-1BC9-634FF23D07A9}"/>
              </a:ext>
            </a:extLst>
          </p:cNvPr>
          <p:cNvSpPr txBox="1"/>
          <p:nvPr/>
        </p:nvSpPr>
        <p:spPr>
          <a:xfrm>
            <a:off x="4733925" y="3170592"/>
            <a:ext cx="2724150" cy="369332"/>
          </a:xfrm>
          <a:prstGeom prst="rect">
            <a:avLst/>
          </a:prstGeom>
          <a:noFill/>
          <a:ln>
            <a:solidFill>
              <a:schemeClr val="accent3">
                <a:lumMod val="50000"/>
              </a:schemeClr>
            </a:solidFill>
          </a:ln>
        </p:spPr>
        <p:txBody>
          <a:bodyPr wrap="square" rtlCol="0">
            <a:spAutoFit/>
          </a:bodyPr>
          <a:lstStyle/>
          <a:p>
            <a:r>
              <a:rPr lang="en-US" dirty="0">
                <a:solidFill>
                  <a:schemeClr val="accent2">
                    <a:lumMod val="75000"/>
                  </a:schemeClr>
                </a:solidFill>
                <a:latin typeface="Times New Roman "/>
              </a:rPr>
              <a:t>Phương </a:t>
            </a:r>
            <a:r>
              <a:rPr lang="en-US" dirty="0" err="1">
                <a:solidFill>
                  <a:schemeClr val="accent2">
                    <a:lumMod val="75000"/>
                  </a:schemeClr>
                </a:solidFill>
                <a:latin typeface="Times New Roman "/>
              </a:rPr>
              <a:t>pháp</a:t>
            </a:r>
            <a:r>
              <a:rPr lang="en-US" dirty="0">
                <a:solidFill>
                  <a:schemeClr val="accent2">
                    <a:lumMod val="75000"/>
                  </a:schemeClr>
                </a:solidFill>
                <a:latin typeface="Times New Roman "/>
              </a:rPr>
              <a:t> </a:t>
            </a:r>
            <a:r>
              <a:rPr lang="en-US" dirty="0" err="1">
                <a:solidFill>
                  <a:schemeClr val="accent2">
                    <a:lumMod val="75000"/>
                  </a:schemeClr>
                </a:solidFill>
                <a:latin typeface="Times New Roman "/>
              </a:rPr>
              <a:t>định</a:t>
            </a:r>
            <a:r>
              <a:rPr lang="en-US" dirty="0">
                <a:solidFill>
                  <a:schemeClr val="accent2">
                    <a:lumMod val="75000"/>
                  </a:schemeClr>
                </a:solidFill>
                <a:latin typeface="Times New Roman "/>
              </a:rPr>
              <a:t> </a:t>
            </a:r>
            <a:r>
              <a:rPr lang="en-US" dirty="0" err="1">
                <a:solidFill>
                  <a:schemeClr val="accent2">
                    <a:lumMod val="75000"/>
                  </a:schemeClr>
                </a:solidFill>
                <a:latin typeface="Times New Roman "/>
              </a:rPr>
              <a:t>giá</a:t>
            </a:r>
            <a:r>
              <a:rPr lang="en-US" dirty="0">
                <a:solidFill>
                  <a:schemeClr val="accent2">
                    <a:lumMod val="75000"/>
                  </a:schemeClr>
                </a:solidFill>
                <a:latin typeface="Times New Roman "/>
              </a:rPr>
              <a:t> </a:t>
            </a:r>
            <a:r>
              <a:rPr lang="en-US" dirty="0" err="1">
                <a:solidFill>
                  <a:schemeClr val="accent2">
                    <a:lumMod val="75000"/>
                  </a:schemeClr>
                </a:solidFill>
                <a:latin typeface="Times New Roman "/>
              </a:rPr>
              <a:t>đất</a:t>
            </a:r>
            <a:endParaRPr lang="en-US" dirty="0">
              <a:solidFill>
                <a:schemeClr val="accent2">
                  <a:lumMod val="75000"/>
                </a:schemeClr>
              </a:solidFill>
              <a:latin typeface="Times New Roman "/>
            </a:endParaRPr>
          </a:p>
        </p:txBody>
      </p:sp>
      <p:sp>
        <p:nvSpPr>
          <p:cNvPr id="10" name="Hộp Văn bản 9">
            <a:extLst>
              <a:ext uri="{FF2B5EF4-FFF2-40B4-BE49-F238E27FC236}">
                <a16:creationId xmlns:a16="http://schemas.microsoft.com/office/drawing/2014/main" id="{5F67326E-54FE-1BD9-81FE-7B106F49F33E}"/>
              </a:ext>
            </a:extLst>
          </p:cNvPr>
          <p:cNvSpPr txBox="1"/>
          <p:nvPr/>
        </p:nvSpPr>
        <p:spPr>
          <a:xfrm>
            <a:off x="4552950" y="4363312"/>
            <a:ext cx="3105150" cy="646331"/>
          </a:xfrm>
          <a:prstGeom prst="rect">
            <a:avLst/>
          </a:prstGeom>
          <a:noFill/>
          <a:ln>
            <a:solidFill>
              <a:schemeClr val="accent3">
                <a:lumMod val="50000"/>
              </a:schemeClr>
            </a:solidFill>
          </a:ln>
        </p:spPr>
        <p:txBody>
          <a:bodyPr wrap="square" rtlCol="0">
            <a:spAutoFit/>
          </a:bodyPr>
          <a:lstStyle/>
          <a:p>
            <a:pPr algn="ctr"/>
            <a:r>
              <a:rPr lang="en-US" dirty="0" err="1">
                <a:latin typeface="Times New Roman "/>
              </a:rPr>
              <a:t>Kết</a:t>
            </a:r>
            <a:r>
              <a:rPr lang="en-US" dirty="0">
                <a:latin typeface="Times New Roman "/>
              </a:rPr>
              <a:t> </a:t>
            </a:r>
            <a:r>
              <a:rPr lang="en-US" dirty="0" err="1">
                <a:latin typeface="Times New Roman "/>
              </a:rPr>
              <a:t>quả</a:t>
            </a:r>
            <a:r>
              <a:rPr lang="en-US" dirty="0">
                <a:latin typeface="Times New Roman "/>
              </a:rPr>
              <a:t> </a:t>
            </a:r>
            <a:r>
              <a:rPr lang="en-US" dirty="0" err="1">
                <a:latin typeface="Times New Roman "/>
              </a:rPr>
              <a:t>tổng</a:t>
            </a:r>
            <a:r>
              <a:rPr lang="en-US" dirty="0">
                <a:latin typeface="Times New Roman "/>
              </a:rPr>
              <a:t> </a:t>
            </a:r>
            <a:r>
              <a:rPr lang="en-US" dirty="0" err="1">
                <a:latin typeface="Times New Roman "/>
              </a:rPr>
              <a:t>hợp</a:t>
            </a:r>
            <a:r>
              <a:rPr lang="en-US" dirty="0">
                <a:latin typeface="Times New Roman "/>
              </a:rPr>
              <a:t>, </a:t>
            </a:r>
            <a:r>
              <a:rPr lang="en-US" dirty="0" err="1">
                <a:latin typeface="Times New Roman "/>
              </a:rPr>
              <a:t>phân</a:t>
            </a:r>
            <a:r>
              <a:rPr lang="en-US" dirty="0">
                <a:latin typeface="Times New Roman "/>
              </a:rPr>
              <a:t> </a:t>
            </a:r>
            <a:r>
              <a:rPr lang="en-US" dirty="0" err="1">
                <a:latin typeface="Times New Roman "/>
              </a:rPr>
              <a:t>tích</a:t>
            </a:r>
            <a:r>
              <a:rPr lang="en-US" dirty="0">
                <a:latin typeface="Times New Roman "/>
              </a:rPr>
              <a:t> </a:t>
            </a:r>
            <a:r>
              <a:rPr lang="en-US" dirty="0" err="1">
                <a:latin typeface="Times New Roman "/>
              </a:rPr>
              <a:t>thông</a:t>
            </a:r>
            <a:r>
              <a:rPr lang="en-US" dirty="0">
                <a:latin typeface="Times New Roman "/>
              </a:rPr>
              <a:t> tin </a:t>
            </a:r>
            <a:r>
              <a:rPr lang="en-US" dirty="0" err="1">
                <a:latin typeface="Times New Roman "/>
              </a:rPr>
              <a:t>về</a:t>
            </a:r>
            <a:r>
              <a:rPr lang="en-US" dirty="0">
                <a:latin typeface="Times New Roman "/>
              </a:rPr>
              <a:t> </a:t>
            </a:r>
            <a:r>
              <a:rPr lang="en-US" dirty="0" err="1">
                <a:latin typeface="Times New Roman "/>
              </a:rPr>
              <a:t>giá</a:t>
            </a:r>
            <a:r>
              <a:rPr lang="en-US" dirty="0">
                <a:latin typeface="Times New Roman "/>
              </a:rPr>
              <a:t> </a:t>
            </a:r>
            <a:r>
              <a:rPr lang="en-US" dirty="0" err="1">
                <a:latin typeface="Times New Roman "/>
              </a:rPr>
              <a:t>đất</a:t>
            </a:r>
            <a:r>
              <a:rPr lang="en-US" dirty="0">
                <a:latin typeface="Times New Roman "/>
              </a:rPr>
              <a:t> </a:t>
            </a:r>
            <a:r>
              <a:rPr lang="en-US" dirty="0" err="1">
                <a:latin typeface="Times New Roman "/>
              </a:rPr>
              <a:t>thị</a:t>
            </a:r>
            <a:r>
              <a:rPr lang="en-US" dirty="0">
                <a:latin typeface="Times New Roman "/>
              </a:rPr>
              <a:t> </a:t>
            </a:r>
            <a:r>
              <a:rPr lang="en-US" dirty="0" err="1">
                <a:latin typeface="Times New Roman "/>
              </a:rPr>
              <a:t>trường</a:t>
            </a:r>
            <a:endParaRPr lang="en-US" dirty="0">
              <a:latin typeface="Times New Roman "/>
            </a:endParaRPr>
          </a:p>
        </p:txBody>
      </p:sp>
      <p:sp>
        <p:nvSpPr>
          <p:cNvPr id="12" name="Hộp Văn bản 11">
            <a:extLst>
              <a:ext uri="{FF2B5EF4-FFF2-40B4-BE49-F238E27FC236}">
                <a16:creationId xmlns:a16="http://schemas.microsoft.com/office/drawing/2014/main" id="{47D8F37A-3679-3BBE-F922-8037041DC5D1}"/>
              </a:ext>
            </a:extLst>
          </p:cNvPr>
          <p:cNvSpPr txBox="1"/>
          <p:nvPr/>
        </p:nvSpPr>
        <p:spPr>
          <a:xfrm>
            <a:off x="242884" y="1584433"/>
            <a:ext cx="3267075" cy="646331"/>
          </a:xfrm>
          <a:prstGeom prst="rect">
            <a:avLst/>
          </a:prstGeom>
          <a:noFill/>
          <a:ln>
            <a:solidFill>
              <a:schemeClr val="accent3">
                <a:lumMod val="50000"/>
              </a:schemeClr>
            </a:solidFill>
          </a:ln>
        </p:spPr>
        <p:txBody>
          <a:bodyPr wrap="square" rtlCol="0">
            <a:spAutoFit/>
          </a:bodyPr>
          <a:lstStyle/>
          <a:p>
            <a:pPr algn="ctr"/>
            <a:r>
              <a:rPr lang="en-US" dirty="0" err="1">
                <a:latin typeface="Times New Roman "/>
              </a:rPr>
              <a:t>Kết</a:t>
            </a:r>
            <a:r>
              <a:rPr lang="en-US" dirty="0">
                <a:latin typeface="Times New Roman "/>
              </a:rPr>
              <a:t> </a:t>
            </a:r>
            <a:r>
              <a:rPr lang="en-US" dirty="0" err="1">
                <a:latin typeface="Times New Roman "/>
              </a:rPr>
              <a:t>quả</a:t>
            </a:r>
            <a:r>
              <a:rPr lang="en-US" dirty="0">
                <a:latin typeface="Times New Roman "/>
              </a:rPr>
              <a:t> </a:t>
            </a:r>
            <a:r>
              <a:rPr lang="en-US" dirty="0" err="1">
                <a:latin typeface="Times New Roman "/>
              </a:rPr>
              <a:t>thực</a:t>
            </a:r>
            <a:r>
              <a:rPr lang="en-US" dirty="0">
                <a:latin typeface="Times New Roman "/>
              </a:rPr>
              <a:t> </a:t>
            </a:r>
            <a:r>
              <a:rPr lang="en-US" dirty="0" err="1">
                <a:latin typeface="Times New Roman "/>
              </a:rPr>
              <a:t>hiện</a:t>
            </a:r>
            <a:r>
              <a:rPr lang="en-US" dirty="0">
                <a:latin typeface="Times New Roman "/>
              </a:rPr>
              <a:t> </a:t>
            </a:r>
            <a:br>
              <a:rPr lang="en-US" dirty="0">
                <a:latin typeface="Times New Roman "/>
              </a:rPr>
            </a:br>
            <a:r>
              <a:rPr lang="en-US" dirty="0" err="1">
                <a:latin typeface="Times New Roman "/>
              </a:rPr>
              <a:t>bảng</a:t>
            </a:r>
            <a:r>
              <a:rPr lang="en-US" dirty="0">
                <a:latin typeface="Times New Roman "/>
              </a:rPr>
              <a:t> </a:t>
            </a:r>
            <a:r>
              <a:rPr lang="en-US" dirty="0" err="1">
                <a:latin typeface="Times New Roman "/>
              </a:rPr>
              <a:t>giá</a:t>
            </a:r>
            <a:r>
              <a:rPr lang="en-US" dirty="0">
                <a:latin typeface="Times New Roman "/>
              </a:rPr>
              <a:t> </a:t>
            </a:r>
            <a:r>
              <a:rPr lang="en-US" dirty="0" err="1">
                <a:latin typeface="Times New Roman "/>
              </a:rPr>
              <a:t>đất</a:t>
            </a:r>
            <a:r>
              <a:rPr lang="en-US" dirty="0">
                <a:latin typeface="Times New Roman "/>
              </a:rPr>
              <a:t> </a:t>
            </a:r>
            <a:r>
              <a:rPr lang="en-US" dirty="0" err="1">
                <a:latin typeface="Times New Roman "/>
              </a:rPr>
              <a:t>hiện</a:t>
            </a:r>
            <a:r>
              <a:rPr lang="en-US" dirty="0">
                <a:latin typeface="Times New Roman "/>
              </a:rPr>
              <a:t> </a:t>
            </a:r>
            <a:r>
              <a:rPr lang="en-US" dirty="0" err="1">
                <a:latin typeface="Times New Roman "/>
              </a:rPr>
              <a:t>hành</a:t>
            </a:r>
            <a:endParaRPr lang="en-US" dirty="0">
              <a:latin typeface="Times New Roman "/>
            </a:endParaRPr>
          </a:p>
        </p:txBody>
      </p:sp>
      <p:sp>
        <p:nvSpPr>
          <p:cNvPr id="13" name="Hộp Văn bản 12">
            <a:extLst>
              <a:ext uri="{FF2B5EF4-FFF2-40B4-BE49-F238E27FC236}">
                <a16:creationId xmlns:a16="http://schemas.microsoft.com/office/drawing/2014/main" id="{569027B9-D404-296F-F53E-C7C9D3C115F0}"/>
              </a:ext>
            </a:extLst>
          </p:cNvPr>
          <p:cNvSpPr txBox="1"/>
          <p:nvPr/>
        </p:nvSpPr>
        <p:spPr>
          <a:xfrm>
            <a:off x="242884" y="4661359"/>
            <a:ext cx="3267075" cy="646331"/>
          </a:xfrm>
          <a:prstGeom prst="rect">
            <a:avLst/>
          </a:prstGeom>
          <a:noFill/>
          <a:ln>
            <a:solidFill>
              <a:schemeClr val="accent3">
                <a:lumMod val="50000"/>
              </a:schemeClr>
            </a:solidFill>
          </a:ln>
        </p:spPr>
        <p:txBody>
          <a:bodyPr wrap="square" rtlCol="0">
            <a:spAutoFit/>
          </a:bodyPr>
          <a:lstStyle/>
          <a:p>
            <a:pPr algn="ctr"/>
            <a:r>
              <a:rPr lang="en-US" dirty="0">
                <a:latin typeface="Times New Roman "/>
              </a:rPr>
              <a:t>Các </a:t>
            </a:r>
            <a:r>
              <a:rPr lang="en-US" dirty="0" err="1">
                <a:latin typeface="Times New Roman "/>
              </a:rPr>
              <a:t>yếu</a:t>
            </a:r>
            <a:r>
              <a:rPr lang="en-US" dirty="0">
                <a:latin typeface="Times New Roman "/>
              </a:rPr>
              <a:t> </a:t>
            </a:r>
            <a:r>
              <a:rPr lang="en-US" dirty="0" err="1">
                <a:latin typeface="Times New Roman "/>
              </a:rPr>
              <a:t>tố</a:t>
            </a:r>
            <a:r>
              <a:rPr lang="en-US" dirty="0">
                <a:latin typeface="Times New Roman "/>
              </a:rPr>
              <a:t> </a:t>
            </a:r>
            <a:r>
              <a:rPr lang="en-US" dirty="0" err="1">
                <a:latin typeface="Times New Roman "/>
              </a:rPr>
              <a:t>tự</a:t>
            </a:r>
            <a:r>
              <a:rPr lang="en-US" dirty="0">
                <a:latin typeface="Times New Roman "/>
              </a:rPr>
              <a:t> </a:t>
            </a:r>
            <a:r>
              <a:rPr lang="en-US" dirty="0" err="1">
                <a:latin typeface="Times New Roman "/>
              </a:rPr>
              <a:t>nhiên</a:t>
            </a:r>
            <a:r>
              <a:rPr lang="en-US" dirty="0">
                <a:latin typeface="Times New Roman "/>
              </a:rPr>
              <a:t>, KT-</a:t>
            </a:r>
            <a:r>
              <a:rPr lang="en-US" dirty="0" err="1">
                <a:latin typeface="Times New Roman "/>
              </a:rPr>
              <a:t>XH</a:t>
            </a:r>
            <a:r>
              <a:rPr lang="en-US" dirty="0">
                <a:latin typeface="Times New Roman "/>
              </a:rPr>
              <a:t>,  </a:t>
            </a:r>
            <a:r>
              <a:rPr lang="en-US" dirty="0" err="1">
                <a:latin typeface="Times New Roman "/>
              </a:rPr>
              <a:t>quản</a:t>
            </a:r>
            <a:r>
              <a:rPr lang="en-US" dirty="0">
                <a:latin typeface="Times New Roman "/>
              </a:rPr>
              <a:t> </a:t>
            </a:r>
            <a:r>
              <a:rPr lang="en-US" dirty="0" err="1">
                <a:latin typeface="Times New Roman "/>
              </a:rPr>
              <a:t>lý</a:t>
            </a:r>
            <a:r>
              <a:rPr lang="en-US" dirty="0">
                <a:latin typeface="Times New Roman "/>
              </a:rPr>
              <a:t> và </a:t>
            </a:r>
            <a:r>
              <a:rPr lang="en-US" dirty="0" err="1">
                <a:latin typeface="Times New Roman "/>
              </a:rPr>
              <a:t>sử</a:t>
            </a:r>
            <a:r>
              <a:rPr lang="en-US" dirty="0">
                <a:latin typeface="Times New Roman "/>
              </a:rPr>
              <a:t> </a:t>
            </a:r>
            <a:r>
              <a:rPr lang="en-US" dirty="0" err="1">
                <a:latin typeface="Times New Roman "/>
              </a:rPr>
              <a:t>dụng</a:t>
            </a:r>
            <a:r>
              <a:rPr lang="en-US" dirty="0">
                <a:latin typeface="Times New Roman "/>
              </a:rPr>
              <a:t> </a:t>
            </a:r>
            <a:r>
              <a:rPr lang="en-US" dirty="0" err="1">
                <a:latin typeface="Times New Roman "/>
              </a:rPr>
              <a:t>đất</a:t>
            </a:r>
            <a:r>
              <a:rPr lang="en-US" dirty="0">
                <a:latin typeface="Times New Roman "/>
              </a:rPr>
              <a:t> </a:t>
            </a:r>
            <a:r>
              <a:rPr lang="en-US" dirty="0" err="1">
                <a:latin typeface="Times New Roman "/>
              </a:rPr>
              <a:t>đai</a:t>
            </a:r>
            <a:endParaRPr lang="en-US" dirty="0">
              <a:latin typeface="Times New Roman "/>
            </a:endParaRPr>
          </a:p>
        </p:txBody>
      </p:sp>
      <p:sp>
        <p:nvSpPr>
          <p:cNvPr id="14" name="Hộp Văn bản 13">
            <a:extLst>
              <a:ext uri="{FF2B5EF4-FFF2-40B4-BE49-F238E27FC236}">
                <a16:creationId xmlns:a16="http://schemas.microsoft.com/office/drawing/2014/main" id="{61009FCA-5F77-532A-FAC8-2FEEBCCE03B5}"/>
              </a:ext>
            </a:extLst>
          </p:cNvPr>
          <p:cNvSpPr txBox="1"/>
          <p:nvPr/>
        </p:nvSpPr>
        <p:spPr>
          <a:xfrm>
            <a:off x="4352924" y="5828355"/>
            <a:ext cx="3505200" cy="369332"/>
          </a:xfrm>
          <a:prstGeom prst="rect">
            <a:avLst/>
          </a:prstGeom>
          <a:noFill/>
          <a:ln>
            <a:solidFill>
              <a:schemeClr val="accent3">
                <a:lumMod val="50000"/>
              </a:schemeClr>
            </a:solidFill>
          </a:ln>
        </p:spPr>
        <p:txBody>
          <a:bodyPr wrap="square" rtlCol="0">
            <a:spAutoFit/>
          </a:bodyPr>
          <a:lstStyle/>
          <a:p>
            <a:pPr algn="ctr"/>
            <a:r>
              <a:rPr lang="en-US" dirty="0">
                <a:latin typeface="Times New Roman "/>
              </a:rPr>
              <a:t>Các </a:t>
            </a:r>
            <a:r>
              <a:rPr lang="en-US" dirty="0" err="1">
                <a:latin typeface="Times New Roman "/>
              </a:rPr>
              <a:t>yếu</a:t>
            </a:r>
            <a:r>
              <a:rPr lang="en-US" dirty="0">
                <a:latin typeface="Times New Roman "/>
              </a:rPr>
              <a:t> </a:t>
            </a:r>
            <a:r>
              <a:rPr lang="en-US" dirty="0" err="1">
                <a:latin typeface="Times New Roman "/>
              </a:rPr>
              <a:t>tố</a:t>
            </a:r>
            <a:r>
              <a:rPr lang="en-US" dirty="0">
                <a:latin typeface="Times New Roman "/>
              </a:rPr>
              <a:t> </a:t>
            </a:r>
            <a:r>
              <a:rPr lang="en-US" dirty="0" err="1">
                <a:latin typeface="Times New Roman "/>
              </a:rPr>
              <a:t>ảnh</a:t>
            </a:r>
            <a:r>
              <a:rPr lang="en-US" dirty="0">
                <a:latin typeface="Times New Roman "/>
              </a:rPr>
              <a:t> </a:t>
            </a:r>
            <a:r>
              <a:rPr lang="en-US" dirty="0" err="1">
                <a:latin typeface="Times New Roman "/>
              </a:rPr>
              <a:t>hưởng</a:t>
            </a:r>
            <a:r>
              <a:rPr lang="en-US" dirty="0">
                <a:latin typeface="Times New Roman "/>
              </a:rPr>
              <a:t> </a:t>
            </a:r>
            <a:r>
              <a:rPr lang="en-US" dirty="0" err="1">
                <a:latin typeface="Times New Roman "/>
              </a:rPr>
              <a:t>đến</a:t>
            </a:r>
            <a:r>
              <a:rPr lang="en-US" dirty="0">
                <a:latin typeface="Times New Roman "/>
              </a:rPr>
              <a:t> </a:t>
            </a:r>
            <a:r>
              <a:rPr lang="en-US" dirty="0" err="1">
                <a:latin typeface="Times New Roman "/>
              </a:rPr>
              <a:t>giá</a:t>
            </a:r>
            <a:r>
              <a:rPr lang="en-US" dirty="0">
                <a:latin typeface="Times New Roman "/>
              </a:rPr>
              <a:t> </a:t>
            </a:r>
            <a:r>
              <a:rPr lang="en-US" dirty="0" err="1">
                <a:latin typeface="Times New Roman "/>
              </a:rPr>
              <a:t>đất</a:t>
            </a:r>
            <a:endParaRPr lang="en-US" dirty="0">
              <a:latin typeface="Times New Roman "/>
            </a:endParaRPr>
          </a:p>
        </p:txBody>
      </p:sp>
      <p:sp>
        <p:nvSpPr>
          <p:cNvPr id="17" name="Mũi tên: Trái 16">
            <a:extLst>
              <a:ext uri="{FF2B5EF4-FFF2-40B4-BE49-F238E27FC236}">
                <a16:creationId xmlns:a16="http://schemas.microsoft.com/office/drawing/2014/main" id="{ECB95BE6-E1C4-4ABE-3D84-11A1FD526C27}"/>
              </a:ext>
            </a:extLst>
          </p:cNvPr>
          <p:cNvSpPr/>
          <p:nvPr/>
        </p:nvSpPr>
        <p:spPr>
          <a:xfrm rot="18537291">
            <a:off x="3658883" y="2519492"/>
            <a:ext cx="931387" cy="1404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
            </a:endParaRPr>
          </a:p>
        </p:txBody>
      </p:sp>
      <p:sp>
        <p:nvSpPr>
          <p:cNvPr id="18" name="Mũi tên: Trái 17">
            <a:extLst>
              <a:ext uri="{FF2B5EF4-FFF2-40B4-BE49-F238E27FC236}">
                <a16:creationId xmlns:a16="http://schemas.microsoft.com/office/drawing/2014/main" id="{5233A51A-4045-57E1-ADD5-D8AFB403C0BC}"/>
              </a:ext>
            </a:extLst>
          </p:cNvPr>
          <p:cNvSpPr/>
          <p:nvPr/>
        </p:nvSpPr>
        <p:spPr>
          <a:xfrm>
            <a:off x="3960271" y="3281504"/>
            <a:ext cx="694817" cy="14750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
            </a:endParaRPr>
          </a:p>
        </p:txBody>
      </p:sp>
      <p:sp>
        <p:nvSpPr>
          <p:cNvPr id="19" name="Mũi tên: Trái 18">
            <a:extLst>
              <a:ext uri="{FF2B5EF4-FFF2-40B4-BE49-F238E27FC236}">
                <a16:creationId xmlns:a16="http://schemas.microsoft.com/office/drawing/2014/main" id="{210345E1-268D-8285-5D55-F0C0002DEC54}"/>
              </a:ext>
            </a:extLst>
          </p:cNvPr>
          <p:cNvSpPr/>
          <p:nvPr/>
        </p:nvSpPr>
        <p:spPr>
          <a:xfrm rot="2348925">
            <a:off x="3748397" y="4071023"/>
            <a:ext cx="859061" cy="13279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
            </a:endParaRPr>
          </a:p>
        </p:txBody>
      </p:sp>
      <p:sp>
        <p:nvSpPr>
          <p:cNvPr id="20" name="Mũi tên: Trái 19">
            <a:extLst>
              <a:ext uri="{FF2B5EF4-FFF2-40B4-BE49-F238E27FC236}">
                <a16:creationId xmlns:a16="http://schemas.microsoft.com/office/drawing/2014/main" id="{30958473-BD8A-1341-B1E0-60ED60F9EBFF}"/>
              </a:ext>
            </a:extLst>
          </p:cNvPr>
          <p:cNvSpPr/>
          <p:nvPr/>
        </p:nvSpPr>
        <p:spPr>
          <a:xfrm rot="3641383">
            <a:off x="2807800" y="4902790"/>
            <a:ext cx="2015056" cy="10177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
            </a:endParaRPr>
          </a:p>
        </p:txBody>
      </p:sp>
      <p:sp>
        <p:nvSpPr>
          <p:cNvPr id="21" name="Mũi tên: Trái 20">
            <a:extLst>
              <a:ext uri="{FF2B5EF4-FFF2-40B4-BE49-F238E27FC236}">
                <a16:creationId xmlns:a16="http://schemas.microsoft.com/office/drawing/2014/main" id="{CDE53DC4-0BD5-B90D-D66F-BC3245628CE1}"/>
              </a:ext>
            </a:extLst>
          </p:cNvPr>
          <p:cNvSpPr/>
          <p:nvPr/>
        </p:nvSpPr>
        <p:spPr>
          <a:xfrm rot="5400000">
            <a:off x="1528497" y="4190840"/>
            <a:ext cx="762530" cy="10477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
            </a:endParaRPr>
          </a:p>
        </p:txBody>
      </p:sp>
      <p:sp>
        <p:nvSpPr>
          <p:cNvPr id="22" name="Mũi tên: Trái 21">
            <a:extLst>
              <a:ext uri="{FF2B5EF4-FFF2-40B4-BE49-F238E27FC236}">
                <a16:creationId xmlns:a16="http://schemas.microsoft.com/office/drawing/2014/main" id="{A2571D02-1638-DE58-1A98-06FD9D70E2E9}"/>
              </a:ext>
            </a:extLst>
          </p:cNvPr>
          <p:cNvSpPr/>
          <p:nvPr/>
        </p:nvSpPr>
        <p:spPr>
          <a:xfrm rot="16200000">
            <a:off x="1528497" y="2585722"/>
            <a:ext cx="762530" cy="10477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
            </a:endParaRPr>
          </a:p>
        </p:txBody>
      </p:sp>
      <p:sp>
        <p:nvSpPr>
          <p:cNvPr id="23" name="Mũi tên: Trái 22">
            <a:extLst>
              <a:ext uri="{FF2B5EF4-FFF2-40B4-BE49-F238E27FC236}">
                <a16:creationId xmlns:a16="http://schemas.microsoft.com/office/drawing/2014/main" id="{DFBA95FA-C237-A9E4-8AAC-3C4777A58371}"/>
              </a:ext>
            </a:extLst>
          </p:cNvPr>
          <p:cNvSpPr/>
          <p:nvPr/>
        </p:nvSpPr>
        <p:spPr>
          <a:xfrm rot="14217162">
            <a:off x="7582927" y="2541544"/>
            <a:ext cx="931387" cy="1404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
            </a:endParaRPr>
          </a:p>
        </p:txBody>
      </p:sp>
      <p:sp>
        <p:nvSpPr>
          <p:cNvPr id="24" name="Mũi tên: Trái 23">
            <a:extLst>
              <a:ext uri="{FF2B5EF4-FFF2-40B4-BE49-F238E27FC236}">
                <a16:creationId xmlns:a16="http://schemas.microsoft.com/office/drawing/2014/main" id="{6660FB34-CCB3-C2E2-CA9A-F233A6E0061F}"/>
              </a:ext>
            </a:extLst>
          </p:cNvPr>
          <p:cNvSpPr/>
          <p:nvPr/>
        </p:nvSpPr>
        <p:spPr>
          <a:xfrm rot="10800000">
            <a:off x="7519092" y="3279991"/>
            <a:ext cx="485775" cy="13947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
            </a:endParaRPr>
          </a:p>
        </p:txBody>
      </p:sp>
      <p:sp>
        <p:nvSpPr>
          <p:cNvPr id="25" name="Mũi tên: Trái 24">
            <a:extLst>
              <a:ext uri="{FF2B5EF4-FFF2-40B4-BE49-F238E27FC236}">
                <a16:creationId xmlns:a16="http://schemas.microsoft.com/office/drawing/2014/main" id="{E7FBAAE0-D0C9-1B04-65E0-3E3ADC75A2A8}"/>
              </a:ext>
            </a:extLst>
          </p:cNvPr>
          <p:cNvSpPr/>
          <p:nvPr/>
        </p:nvSpPr>
        <p:spPr>
          <a:xfrm rot="7901599">
            <a:off x="7596646" y="4081447"/>
            <a:ext cx="859061" cy="13279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
            </a:endParaRPr>
          </a:p>
        </p:txBody>
      </p:sp>
      <p:sp>
        <p:nvSpPr>
          <p:cNvPr id="26" name="Mũi tên: Trái 25">
            <a:extLst>
              <a:ext uri="{FF2B5EF4-FFF2-40B4-BE49-F238E27FC236}">
                <a16:creationId xmlns:a16="http://schemas.microsoft.com/office/drawing/2014/main" id="{FAEA9EAE-375A-0A98-ACCC-424FC87E1988}"/>
              </a:ext>
            </a:extLst>
          </p:cNvPr>
          <p:cNvSpPr/>
          <p:nvPr/>
        </p:nvSpPr>
        <p:spPr>
          <a:xfrm rot="7061530">
            <a:off x="7386724" y="4902789"/>
            <a:ext cx="2015056" cy="10177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
            </a:endParaRPr>
          </a:p>
        </p:txBody>
      </p:sp>
    </p:spTree>
    <p:extLst>
      <p:ext uri="{BB962C8B-B14F-4D97-AF65-F5344CB8AC3E}">
        <p14:creationId xmlns:p14="http://schemas.microsoft.com/office/powerpoint/2010/main" val="271543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774E8C1-5459-689E-EC2C-88141F6A526F}"/>
              </a:ext>
            </a:extLst>
          </p:cNvPr>
          <p:cNvSpPr/>
          <p:nvPr/>
        </p:nvSpPr>
        <p:spPr>
          <a:xfrm>
            <a:off x="5003745" y="2208758"/>
            <a:ext cx="2184509" cy="8450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2">
                    <a:lumMod val="75000"/>
                  </a:schemeClr>
                </a:solidFill>
                <a:latin typeface="Times New Roman" panose="02020603050405020304" pitchFamily="18" charset="0"/>
                <a:cs typeface="Times New Roman" panose="02020603050405020304" pitchFamily="18" charset="0"/>
              </a:rPr>
              <a:t>PHƯƠNG </a:t>
            </a:r>
            <a:r>
              <a:rPr lang="en-US" sz="2000" b="1" dirty="0" err="1">
                <a:solidFill>
                  <a:schemeClr val="accent2">
                    <a:lumMod val="75000"/>
                  </a:schemeClr>
                </a:solidFill>
                <a:latin typeface="Times New Roman" panose="02020603050405020304" pitchFamily="18" charset="0"/>
                <a:cs typeface="Times New Roman" panose="02020603050405020304" pitchFamily="18" charset="0"/>
              </a:rPr>
              <a:t>PHÁP</a:t>
            </a:r>
            <a:r>
              <a:rPr lang="en-US" sz="2000" b="1" dirty="0">
                <a:solidFill>
                  <a:schemeClr val="accent2">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75000"/>
                  </a:schemeClr>
                </a:solidFill>
                <a:latin typeface="Times New Roman" panose="02020603050405020304" pitchFamily="18" charset="0"/>
                <a:cs typeface="Times New Roman" panose="02020603050405020304" pitchFamily="18" charset="0"/>
              </a:rPr>
              <a:t>ĐỊNH</a:t>
            </a:r>
            <a:r>
              <a:rPr lang="en-US" sz="2000" b="1" dirty="0">
                <a:solidFill>
                  <a:schemeClr val="accent2">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75000"/>
                  </a:schemeClr>
                </a:solidFill>
                <a:latin typeface="Times New Roman" panose="02020603050405020304" pitchFamily="18" charset="0"/>
                <a:cs typeface="Times New Roman" panose="02020603050405020304" pitchFamily="18" charset="0"/>
              </a:rPr>
              <a:t>GIÁ</a:t>
            </a:r>
            <a:r>
              <a:rPr lang="en-US" sz="2000" b="1" dirty="0">
                <a:solidFill>
                  <a:schemeClr val="accent2">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75000"/>
                  </a:schemeClr>
                </a:solidFill>
                <a:latin typeface="Times New Roman" panose="02020603050405020304" pitchFamily="18" charset="0"/>
                <a:cs typeface="Times New Roman" panose="02020603050405020304" pitchFamily="18" charset="0"/>
              </a:rPr>
              <a:t>ĐẤT</a:t>
            </a:r>
            <a:endParaRPr 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8D4F2B8B-9ECA-BD2E-3FC2-6604119F0070}"/>
              </a:ext>
            </a:extLst>
          </p:cNvPr>
          <p:cNvSpPr txBox="1"/>
          <p:nvPr/>
        </p:nvSpPr>
        <p:spPr>
          <a:xfrm>
            <a:off x="1061427" y="5279443"/>
            <a:ext cx="9549423" cy="1354217"/>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Ø"/>
            </a:pPr>
            <a:r>
              <a:rPr lang="en-US" b="1" dirty="0">
                <a:solidFill>
                  <a:schemeClr val="accent4">
                    <a:lumMod val="50000"/>
                  </a:schemeClr>
                </a:solidFill>
                <a:latin typeface="Times New Roman "/>
              </a:rPr>
              <a:t>Á</a:t>
            </a:r>
            <a:r>
              <a:rPr lang="vi-VN" b="1" i="0" dirty="0">
                <a:solidFill>
                  <a:schemeClr val="accent4">
                    <a:lumMod val="50000"/>
                  </a:schemeClr>
                </a:solidFill>
                <a:effectLst/>
                <a:latin typeface="Times New Roman "/>
              </a:rPr>
              <a:t>p dụng các phương pháp </a:t>
            </a:r>
            <a:r>
              <a:rPr lang="en-US" b="1" dirty="0">
                <a:solidFill>
                  <a:schemeClr val="accent4">
                    <a:lumMod val="50000"/>
                  </a:schemeClr>
                </a:solidFill>
                <a:latin typeface="Times New Roman "/>
              </a:rPr>
              <a:t>so </a:t>
            </a:r>
            <a:r>
              <a:rPr lang="en-US" b="1" dirty="0" err="1">
                <a:solidFill>
                  <a:schemeClr val="accent4">
                    <a:lumMod val="50000"/>
                  </a:schemeClr>
                </a:solidFill>
                <a:latin typeface="Times New Roman "/>
              </a:rPr>
              <a:t>sánh</a:t>
            </a:r>
            <a:r>
              <a:rPr lang="en-US" b="1" dirty="0">
                <a:solidFill>
                  <a:schemeClr val="accent4">
                    <a:lumMod val="50000"/>
                  </a:schemeClr>
                </a:solidFill>
                <a:latin typeface="Times New Roman "/>
              </a:rPr>
              <a:t>, </a:t>
            </a:r>
            <a:r>
              <a:rPr lang="en-US" b="1" dirty="0" err="1">
                <a:solidFill>
                  <a:schemeClr val="accent4">
                    <a:lumMod val="50000"/>
                  </a:schemeClr>
                </a:solidFill>
                <a:latin typeface="Times New Roman "/>
              </a:rPr>
              <a:t>thu</a:t>
            </a:r>
            <a:r>
              <a:rPr lang="en-US" b="1" dirty="0">
                <a:solidFill>
                  <a:schemeClr val="accent4">
                    <a:lumMod val="50000"/>
                  </a:schemeClr>
                </a:solidFill>
                <a:latin typeface="Times New Roman "/>
              </a:rPr>
              <a:t> </a:t>
            </a:r>
            <a:r>
              <a:rPr lang="en-US" b="1" dirty="0" err="1">
                <a:solidFill>
                  <a:schemeClr val="accent4">
                    <a:lumMod val="50000"/>
                  </a:schemeClr>
                </a:solidFill>
                <a:latin typeface="Times New Roman "/>
              </a:rPr>
              <a:t>nhập</a:t>
            </a:r>
            <a:r>
              <a:rPr lang="en-US" b="1" dirty="0">
                <a:solidFill>
                  <a:schemeClr val="accent4">
                    <a:lumMod val="50000"/>
                  </a:schemeClr>
                </a:solidFill>
                <a:latin typeface="Times New Roman "/>
              </a:rPr>
              <a:t>, </a:t>
            </a:r>
            <a:r>
              <a:rPr lang="en-US" b="1" dirty="0" err="1">
                <a:solidFill>
                  <a:schemeClr val="accent4">
                    <a:lumMod val="50000"/>
                  </a:schemeClr>
                </a:solidFill>
                <a:latin typeface="Times New Roman "/>
              </a:rPr>
              <a:t>hệ</a:t>
            </a:r>
            <a:r>
              <a:rPr lang="en-US" b="1" dirty="0">
                <a:solidFill>
                  <a:schemeClr val="accent4">
                    <a:lumMod val="50000"/>
                  </a:schemeClr>
                </a:solidFill>
                <a:latin typeface="Times New Roman "/>
              </a:rPr>
              <a:t> </a:t>
            </a:r>
            <a:r>
              <a:rPr lang="en-US" b="1" dirty="0" err="1">
                <a:solidFill>
                  <a:schemeClr val="accent4">
                    <a:lumMod val="50000"/>
                  </a:schemeClr>
                </a:solidFill>
                <a:latin typeface="Times New Roman "/>
              </a:rPr>
              <a:t>số</a:t>
            </a:r>
            <a:r>
              <a:rPr lang="en-US" b="1" dirty="0">
                <a:solidFill>
                  <a:schemeClr val="accent4">
                    <a:lumMod val="50000"/>
                  </a:schemeClr>
                </a:solidFill>
                <a:latin typeface="Times New Roman "/>
              </a:rPr>
              <a:t> </a:t>
            </a:r>
            <a:r>
              <a:rPr lang="en-US" b="1" dirty="0" err="1">
                <a:solidFill>
                  <a:schemeClr val="accent4">
                    <a:lumMod val="50000"/>
                  </a:schemeClr>
                </a:solidFill>
                <a:latin typeface="Times New Roman "/>
              </a:rPr>
              <a:t>điều</a:t>
            </a:r>
            <a:r>
              <a:rPr lang="en-US" b="1" dirty="0">
                <a:solidFill>
                  <a:schemeClr val="accent4">
                    <a:lumMod val="50000"/>
                  </a:schemeClr>
                </a:solidFill>
                <a:latin typeface="Times New Roman "/>
              </a:rPr>
              <a:t> </a:t>
            </a:r>
            <a:r>
              <a:rPr lang="en-US" b="1" dirty="0" err="1">
                <a:solidFill>
                  <a:schemeClr val="accent4">
                    <a:lumMod val="50000"/>
                  </a:schemeClr>
                </a:solidFill>
                <a:latin typeface="Times New Roman "/>
              </a:rPr>
              <a:t>chỉnh</a:t>
            </a:r>
            <a:r>
              <a:rPr lang="en-US" b="1" dirty="0">
                <a:solidFill>
                  <a:schemeClr val="accent4">
                    <a:lumMod val="50000"/>
                  </a:schemeClr>
                </a:solidFill>
                <a:latin typeface="Times New Roman "/>
              </a:rPr>
              <a:t> </a:t>
            </a:r>
            <a:r>
              <a:rPr lang="en-US" b="1" dirty="0" err="1">
                <a:solidFill>
                  <a:schemeClr val="accent4">
                    <a:lumMod val="50000"/>
                  </a:schemeClr>
                </a:solidFill>
                <a:latin typeface="Times New Roman "/>
              </a:rPr>
              <a:t>giá</a:t>
            </a:r>
            <a:r>
              <a:rPr lang="en-US" b="1" dirty="0">
                <a:solidFill>
                  <a:schemeClr val="accent4">
                    <a:lumMod val="50000"/>
                  </a:schemeClr>
                </a:solidFill>
                <a:latin typeface="Times New Roman "/>
              </a:rPr>
              <a:t> </a:t>
            </a:r>
            <a:r>
              <a:rPr lang="en-US" b="1" dirty="0" err="1">
                <a:solidFill>
                  <a:schemeClr val="accent4">
                    <a:lumMod val="50000"/>
                  </a:schemeClr>
                </a:solidFill>
                <a:latin typeface="Times New Roman "/>
              </a:rPr>
              <a:t>đất</a:t>
            </a:r>
            <a:r>
              <a:rPr lang="en-US" b="1" dirty="0">
                <a:solidFill>
                  <a:schemeClr val="accent4">
                    <a:lumMod val="50000"/>
                  </a:schemeClr>
                </a:solidFill>
                <a:latin typeface="Times New Roman "/>
              </a:rPr>
              <a:t> </a:t>
            </a:r>
            <a:r>
              <a:rPr lang="vi-VN" b="1" i="0" dirty="0">
                <a:solidFill>
                  <a:schemeClr val="accent4">
                    <a:lumMod val="50000"/>
                  </a:schemeClr>
                </a:solidFill>
                <a:effectLst/>
                <a:latin typeface="Times New Roman "/>
              </a:rPr>
              <a:t>để xác định giá đất cụ thể mà có kết quả thấp hơn giá đất trong bảng giá đất</a:t>
            </a:r>
            <a:r>
              <a:rPr lang="en-US" b="1" i="0" dirty="0">
                <a:solidFill>
                  <a:schemeClr val="accent4">
                    <a:lumMod val="50000"/>
                  </a:schemeClr>
                </a:solidFill>
                <a:effectLst/>
                <a:latin typeface="Times New Roman "/>
              </a:rPr>
              <a:t>:</a:t>
            </a:r>
            <a:r>
              <a:rPr lang="vi-VN" b="1" i="0" dirty="0">
                <a:solidFill>
                  <a:schemeClr val="accent4">
                    <a:lumMod val="50000"/>
                  </a:schemeClr>
                </a:solidFill>
                <a:effectLst/>
                <a:latin typeface="Times New Roman "/>
              </a:rPr>
              <a:t> sử dụng giá đất trong bảng giá đất.</a:t>
            </a:r>
            <a:endParaRPr lang="en-US" b="1" i="0" dirty="0">
              <a:solidFill>
                <a:schemeClr val="accent4">
                  <a:lumMod val="50000"/>
                </a:schemeClr>
              </a:solidFill>
              <a:effectLst/>
              <a:latin typeface="Times New Roman "/>
            </a:endParaRPr>
          </a:p>
          <a:p>
            <a:pPr marL="285750" indent="-285750" algn="just">
              <a:spcBef>
                <a:spcPts val="600"/>
              </a:spcBef>
              <a:spcAft>
                <a:spcPts val="600"/>
              </a:spcAft>
              <a:buFont typeface="Wingdings" panose="05000000000000000000" pitchFamily="2" charset="2"/>
              <a:buChar char="Ø"/>
            </a:pPr>
            <a:r>
              <a:rPr lang="vi-VN" b="1" i="0" dirty="0">
                <a:solidFill>
                  <a:schemeClr val="accent4">
                    <a:lumMod val="50000"/>
                  </a:schemeClr>
                </a:solidFill>
                <a:effectLst/>
                <a:latin typeface="Times New Roman "/>
              </a:rPr>
              <a:t>Việc lựa chọn phương pháp định giá đất do tổ chức thực hiện định giá đất đề xuất và Hội đồng thẩm định giá đất cụ thể quyết định.</a:t>
            </a:r>
          </a:p>
        </p:txBody>
      </p:sp>
      <p:sp>
        <p:nvSpPr>
          <p:cNvPr id="4" name="Hộp Văn bản 3">
            <a:extLst>
              <a:ext uri="{FF2B5EF4-FFF2-40B4-BE49-F238E27FC236}">
                <a16:creationId xmlns:a16="http://schemas.microsoft.com/office/drawing/2014/main" id="{9C016F43-DF45-585C-2782-845F42A201A4}"/>
              </a:ext>
            </a:extLst>
          </p:cNvPr>
          <p:cNvSpPr txBox="1"/>
          <p:nvPr/>
        </p:nvSpPr>
        <p:spPr>
          <a:xfrm>
            <a:off x="342968" y="432398"/>
            <a:ext cx="5453067" cy="1754326"/>
          </a:xfrm>
          <a:prstGeom prst="rect">
            <a:avLst/>
          </a:prstGeom>
          <a:solidFill>
            <a:srgbClr val="FBF8E5"/>
          </a:solidFill>
          <a:ln>
            <a:solidFill>
              <a:schemeClr val="bg1">
                <a:lumMod val="65000"/>
              </a:schemeClr>
            </a:solidFill>
          </a:ln>
        </p:spPr>
        <p:txBody>
          <a:bodyPr wrap="square">
            <a:spAutoFit/>
          </a:bodyPr>
          <a:lstStyle/>
          <a:p>
            <a:pPr algn="ctr"/>
            <a:r>
              <a:rPr lang="en-US" b="1" dirty="0">
                <a:solidFill>
                  <a:schemeClr val="accent4">
                    <a:lumMod val="75000"/>
                  </a:schemeClr>
                </a:solidFill>
                <a:latin typeface="Times New Roman "/>
              </a:rPr>
              <a:t>SO </a:t>
            </a:r>
            <a:r>
              <a:rPr lang="en-US" b="1" dirty="0" err="1">
                <a:solidFill>
                  <a:schemeClr val="accent4">
                    <a:lumMod val="75000"/>
                  </a:schemeClr>
                </a:solidFill>
                <a:latin typeface="Times New Roman "/>
              </a:rPr>
              <a:t>SÁNH</a:t>
            </a:r>
            <a:endParaRPr lang="en-US" b="1" dirty="0">
              <a:solidFill>
                <a:schemeClr val="accent4">
                  <a:lumMod val="75000"/>
                </a:schemeClr>
              </a:solidFill>
              <a:latin typeface="Times New Roman "/>
            </a:endParaRPr>
          </a:p>
          <a:p>
            <a:pPr algn="just"/>
            <a:r>
              <a:rPr lang="en-US" dirty="0">
                <a:solidFill>
                  <a:srgbClr val="000000"/>
                </a:solidFill>
                <a:latin typeface="Times New Roman "/>
              </a:rPr>
              <a:t>T</a:t>
            </a:r>
            <a:r>
              <a:rPr lang="vi-VN" b="0" i="0" dirty="0">
                <a:solidFill>
                  <a:srgbClr val="000000"/>
                </a:solidFill>
                <a:effectLst/>
                <a:latin typeface="Times New Roman "/>
              </a:rPr>
              <a:t>rường hợp có tối thiểu 03 thửa đất có cùng </a:t>
            </a:r>
            <a:r>
              <a:rPr lang="en-US" dirty="0" err="1">
                <a:solidFill>
                  <a:srgbClr val="000000"/>
                </a:solidFill>
                <a:latin typeface="Times New Roman "/>
              </a:rPr>
              <a:t>MĐSDĐ</a:t>
            </a:r>
            <a:r>
              <a:rPr lang="vi-VN" b="0" i="0" dirty="0">
                <a:solidFill>
                  <a:srgbClr val="000000"/>
                </a:solidFill>
                <a:effectLst/>
                <a:latin typeface="Times New Roman "/>
              </a:rPr>
              <a:t>, tương đồng nhất định về các yếu tố có ảnh hưởng đến giá đất đã chuyển nhượng trên thị trường, trúng đấu giá quyền sử dụng đất mà người trúng đấu giá đã hoàn thành nghĩa vụ tài chính theo quyết định trúng đấu giá</a:t>
            </a:r>
            <a:r>
              <a:rPr lang="en-US" b="0" i="0" dirty="0">
                <a:solidFill>
                  <a:srgbClr val="000000"/>
                </a:solidFill>
                <a:effectLst/>
                <a:latin typeface="Times New Roman "/>
              </a:rPr>
              <a:t>.</a:t>
            </a:r>
            <a:endParaRPr lang="en-US" dirty="0">
              <a:latin typeface="Times New Roman "/>
            </a:endParaRPr>
          </a:p>
        </p:txBody>
      </p:sp>
      <p:sp>
        <p:nvSpPr>
          <p:cNvPr id="11" name="Hộp Văn bản 10">
            <a:extLst>
              <a:ext uri="{FF2B5EF4-FFF2-40B4-BE49-F238E27FC236}">
                <a16:creationId xmlns:a16="http://schemas.microsoft.com/office/drawing/2014/main" id="{311C627A-4697-4445-F2F3-049CB3505209}"/>
              </a:ext>
            </a:extLst>
          </p:cNvPr>
          <p:cNvSpPr txBox="1"/>
          <p:nvPr/>
        </p:nvSpPr>
        <p:spPr>
          <a:xfrm>
            <a:off x="342969" y="3057880"/>
            <a:ext cx="5453067" cy="1754326"/>
          </a:xfrm>
          <a:prstGeom prst="rect">
            <a:avLst/>
          </a:prstGeom>
          <a:solidFill>
            <a:srgbClr val="FBF8E5"/>
          </a:solidFill>
          <a:ln>
            <a:solidFill>
              <a:schemeClr val="bg1">
                <a:lumMod val="75000"/>
              </a:schemeClr>
            </a:solidFill>
          </a:ln>
        </p:spPr>
        <p:txBody>
          <a:bodyPr wrap="square">
            <a:spAutoFit/>
          </a:bodyPr>
          <a:lstStyle/>
          <a:p>
            <a:pPr algn="ctr"/>
            <a:r>
              <a:rPr lang="en-US" b="1" dirty="0">
                <a:solidFill>
                  <a:schemeClr val="accent4">
                    <a:lumMod val="75000"/>
                  </a:schemeClr>
                </a:solidFill>
                <a:latin typeface="Times New Roman "/>
              </a:rPr>
              <a:t>THU </a:t>
            </a:r>
            <a:r>
              <a:rPr lang="en-US" b="1" dirty="0" err="1">
                <a:solidFill>
                  <a:schemeClr val="accent4">
                    <a:lumMod val="75000"/>
                  </a:schemeClr>
                </a:solidFill>
                <a:latin typeface="Times New Roman "/>
              </a:rPr>
              <a:t>NHẬP</a:t>
            </a:r>
            <a:endParaRPr lang="en-US" b="1" dirty="0">
              <a:solidFill>
                <a:schemeClr val="accent4">
                  <a:lumMod val="75000"/>
                </a:schemeClr>
              </a:solidFill>
              <a:latin typeface="Times New Roman "/>
            </a:endParaRPr>
          </a:p>
          <a:p>
            <a:pPr algn="just"/>
            <a:r>
              <a:rPr lang="en-US" dirty="0">
                <a:solidFill>
                  <a:srgbClr val="000000"/>
                </a:solidFill>
                <a:latin typeface="Times New Roman "/>
              </a:rPr>
              <a:t>T</a:t>
            </a:r>
            <a:r>
              <a:rPr lang="vi-VN" b="0" i="0" dirty="0">
                <a:solidFill>
                  <a:srgbClr val="000000"/>
                </a:solidFill>
                <a:effectLst/>
                <a:latin typeface="Times New Roman "/>
              </a:rPr>
              <a:t>rường hợp thửa đất, khu đất </a:t>
            </a:r>
            <a:r>
              <a:rPr lang="en-US" b="0" i="0" dirty="0">
                <a:solidFill>
                  <a:srgbClr val="000000"/>
                </a:solidFill>
                <a:effectLst/>
                <a:latin typeface="Times New Roman "/>
              </a:rPr>
              <a:t>NN</a:t>
            </a:r>
            <a:r>
              <a:rPr lang="vi-VN" b="0" i="0" dirty="0">
                <a:solidFill>
                  <a:srgbClr val="000000"/>
                </a:solidFill>
                <a:effectLst/>
                <a:latin typeface="Times New Roman "/>
              </a:rPr>
              <a:t>, đất </a:t>
            </a:r>
            <a:r>
              <a:rPr lang="en-US" b="0" i="0" dirty="0" err="1">
                <a:solidFill>
                  <a:srgbClr val="000000"/>
                </a:solidFill>
                <a:effectLst/>
                <a:latin typeface="Times New Roman "/>
              </a:rPr>
              <a:t>PNN</a:t>
            </a:r>
            <a:r>
              <a:rPr lang="en-US" b="0" i="0" dirty="0">
                <a:solidFill>
                  <a:srgbClr val="000000"/>
                </a:solidFill>
                <a:effectLst/>
                <a:latin typeface="Times New Roman "/>
              </a:rPr>
              <a:t> </a:t>
            </a:r>
            <a:r>
              <a:rPr lang="vi-VN" b="0" i="0" dirty="0">
                <a:solidFill>
                  <a:srgbClr val="000000"/>
                </a:solidFill>
                <a:effectLst/>
                <a:latin typeface="Times New Roman "/>
              </a:rPr>
              <a:t>không phải là đất ở mà thửa đất, khu đất cần định giá không đủ điều kiện áp dụng phương pháp so sánh nhưng xác định được các khoản thu nhập, chi phí từ việc sử dụng đất theo mục đích sử dụng đất được đưa ra định gi</a:t>
            </a:r>
            <a:r>
              <a:rPr lang="en-US" dirty="0">
                <a:solidFill>
                  <a:srgbClr val="000000"/>
                </a:solidFill>
                <a:latin typeface="Times New Roman "/>
              </a:rPr>
              <a:t>á.</a:t>
            </a:r>
            <a:endParaRPr lang="en-US" dirty="0">
              <a:latin typeface="Times New Roman "/>
            </a:endParaRPr>
          </a:p>
        </p:txBody>
      </p:sp>
      <p:sp>
        <p:nvSpPr>
          <p:cNvPr id="13" name="Hộp Văn bản 12">
            <a:extLst>
              <a:ext uri="{FF2B5EF4-FFF2-40B4-BE49-F238E27FC236}">
                <a16:creationId xmlns:a16="http://schemas.microsoft.com/office/drawing/2014/main" id="{B08C3E17-9F6B-D961-149C-CF87ECB41D67}"/>
              </a:ext>
            </a:extLst>
          </p:cNvPr>
          <p:cNvSpPr txBox="1"/>
          <p:nvPr/>
        </p:nvSpPr>
        <p:spPr>
          <a:xfrm>
            <a:off x="6395966" y="432398"/>
            <a:ext cx="5453065" cy="1754326"/>
          </a:xfrm>
          <a:prstGeom prst="rect">
            <a:avLst/>
          </a:prstGeom>
          <a:solidFill>
            <a:srgbClr val="FBF8E5"/>
          </a:solidFill>
          <a:ln>
            <a:solidFill>
              <a:schemeClr val="bg1">
                <a:lumMod val="75000"/>
              </a:schemeClr>
            </a:solidFill>
          </a:ln>
        </p:spPr>
        <p:txBody>
          <a:bodyPr wrap="square">
            <a:spAutoFit/>
          </a:bodyPr>
          <a:lstStyle/>
          <a:p>
            <a:pPr algn="ctr"/>
            <a:r>
              <a:rPr lang="en-US" b="1" dirty="0" err="1">
                <a:solidFill>
                  <a:schemeClr val="accent4">
                    <a:lumMod val="75000"/>
                  </a:schemeClr>
                </a:solidFill>
                <a:latin typeface="Times New Roman "/>
              </a:rPr>
              <a:t>THẶNG</a:t>
            </a:r>
            <a:r>
              <a:rPr lang="en-US" b="1" dirty="0">
                <a:solidFill>
                  <a:schemeClr val="accent4">
                    <a:lumMod val="75000"/>
                  </a:schemeClr>
                </a:solidFill>
                <a:latin typeface="Times New Roman "/>
              </a:rPr>
              <a:t> </a:t>
            </a:r>
            <a:r>
              <a:rPr lang="en-US" b="1" dirty="0" err="1">
                <a:solidFill>
                  <a:schemeClr val="accent4">
                    <a:lumMod val="75000"/>
                  </a:schemeClr>
                </a:solidFill>
                <a:latin typeface="Times New Roman "/>
              </a:rPr>
              <a:t>DƯ</a:t>
            </a:r>
            <a:endParaRPr lang="en-US" b="1" dirty="0">
              <a:solidFill>
                <a:schemeClr val="accent4">
                  <a:lumMod val="75000"/>
                </a:schemeClr>
              </a:solidFill>
              <a:latin typeface="Times New Roman "/>
            </a:endParaRPr>
          </a:p>
          <a:p>
            <a:pPr algn="just"/>
            <a:r>
              <a:rPr lang="en-US" dirty="0">
                <a:solidFill>
                  <a:srgbClr val="000000"/>
                </a:solidFill>
                <a:latin typeface="Times New Roman "/>
              </a:rPr>
              <a:t>T</a:t>
            </a:r>
            <a:r>
              <a:rPr lang="vi-VN" b="0" i="0" dirty="0">
                <a:solidFill>
                  <a:srgbClr val="000000"/>
                </a:solidFill>
                <a:effectLst/>
                <a:latin typeface="Times New Roman "/>
              </a:rPr>
              <a:t>rường hợp thửa đất, khu đất để thực hiện dự án đầu tư không đủ điều kiện áp dụng phương pháp so sánh, phương pháp thu nhập nhưng ước tính được tổng doanh thu phát triển và tổng chi phí phát triển của dự án</a:t>
            </a:r>
            <a:r>
              <a:rPr lang="en-US" b="0" i="0" dirty="0">
                <a:solidFill>
                  <a:srgbClr val="000000"/>
                </a:solidFill>
                <a:effectLst/>
                <a:latin typeface="Times New Roman "/>
              </a:rPr>
              <a:t>.</a:t>
            </a:r>
          </a:p>
          <a:p>
            <a:pPr algn="just"/>
            <a:endParaRPr lang="en-US" dirty="0">
              <a:latin typeface="Times New Roman "/>
            </a:endParaRPr>
          </a:p>
        </p:txBody>
      </p:sp>
      <p:sp>
        <p:nvSpPr>
          <p:cNvPr id="15" name="Hộp Văn bản 14">
            <a:extLst>
              <a:ext uri="{FF2B5EF4-FFF2-40B4-BE49-F238E27FC236}">
                <a16:creationId xmlns:a16="http://schemas.microsoft.com/office/drawing/2014/main" id="{DBD38C27-4A65-9FA9-8E24-D7ED1A5FF8CA}"/>
              </a:ext>
            </a:extLst>
          </p:cNvPr>
          <p:cNvSpPr txBox="1"/>
          <p:nvPr/>
        </p:nvSpPr>
        <p:spPr>
          <a:xfrm>
            <a:off x="6395966" y="3062730"/>
            <a:ext cx="5453065" cy="1754326"/>
          </a:xfrm>
          <a:prstGeom prst="rect">
            <a:avLst/>
          </a:prstGeom>
          <a:solidFill>
            <a:srgbClr val="FBF8E5"/>
          </a:solidFill>
          <a:ln>
            <a:solidFill>
              <a:schemeClr val="bg1">
                <a:lumMod val="75000"/>
              </a:schemeClr>
            </a:solidFill>
          </a:ln>
        </p:spPr>
        <p:txBody>
          <a:bodyPr wrap="square">
            <a:spAutoFit/>
          </a:bodyPr>
          <a:lstStyle/>
          <a:p>
            <a:pPr algn="ctr"/>
            <a:r>
              <a:rPr lang="en-US" b="1" dirty="0" err="1">
                <a:solidFill>
                  <a:schemeClr val="accent4">
                    <a:lumMod val="75000"/>
                  </a:schemeClr>
                </a:solidFill>
                <a:latin typeface="Times New Roman "/>
              </a:rPr>
              <a:t>HỆ</a:t>
            </a:r>
            <a:r>
              <a:rPr lang="en-US" b="1" dirty="0">
                <a:solidFill>
                  <a:schemeClr val="accent4">
                    <a:lumMod val="75000"/>
                  </a:schemeClr>
                </a:solidFill>
                <a:latin typeface="Times New Roman "/>
              </a:rPr>
              <a:t> </a:t>
            </a:r>
            <a:r>
              <a:rPr lang="en-US" b="1" dirty="0" err="1">
                <a:solidFill>
                  <a:schemeClr val="accent4">
                    <a:lumMod val="75000"/>
                  </a:schemeClr>
                </a:solidFill>
                <a:latin typeface="Times New Roman "/>
              </a:rPr>
              <a:t>SỐ</a:t>
            </a:r>
            <a:r>
              <a:rPr lang="en-US" b="1" dirty="0">
                <a:solidFill>
                  <a:schemeClr val="accent4">
                    <a:lumMod val="75000"/>
                  </a:schemeClr>
                </a:solidFill>
                <a:latin typeface="Times New Roman "/>
              </a:rPr>
              <a:t> </a:t>
            </a:r>
            <a:r>
              <a:rPr lang="en-US" b="1" dirty="0" err="1">
                <a:solidFill>
                  <a:schemeClr val="accent4">
                    <a:lumMod val="75000"/>
                  </a:schemeClr>
                </a:solidFill>
                <a:latin typeface="Times New Roman "/>
              </a:rPr>
              <a:t>ĐIỀU</a:t>
            </a:r>
            <a:r>
              <a:rPr lang="en-US" b="1" dirty="0">
                <a:solidFill>
                  <a:schemeClr val="accent4">
                    <a:lumMod val="75000"/>
                  </a:schemeClr>
                </a:solidFill>
                <a:latin typeface="Times New Roman "/>
              </a:rPr>
              <a:t> </a:t>
            </a:r>
            <a:r>
              <a:rPr lang="en-US" b="1" dirty="0" err="1">
                <a:solidFill>
                  <a:schemeClr val="accent4">
                    <a:lumMod val="75000"/>
                  </a:schemeClr>
                </a:solidFill>
                <a:latin typeface="Times New Roman "/>
              </a:rPr>
              <a:t>CHỈNH</a:t>
            </a:r>
            <a:r>
              <a:rPr lang="en-US" b="1" dirty="0">
                <a:solidFill>
                  <a:schemeClr val="accent4">
                    <a:lumMod val="75000"/>
                  </a:schemeClr>
                </a:solidFill>
                <a:latin typeface="Times New Roman "/>
              </a:rPr>
              <a:t> </a:t>
            </a:r>
            <a:r>
              <a:rPr lang="en-US" b="1" dirty="0" err="1">
                <a:solidFill>
                  <a:schemeClr val="accent4">
                    <a:lumMod val="75000"/>
                  </a:schemeClr>
                </a:solidFill>
                <a:latin typeface="Times New Roman "/>
              </a:rPr>
              <a:t>GIÁ</a:t>
            </a:r>
            <a:r>
              <a:rPr lang="en-US" b="1" dirty="0">
                <a:solidFill>
                  <a:schemeClr val="accent4">
                    <a:lumMod val="75000"/>
                  </a:schemeClr>
                </a:solidFill>
                <a:latin typeface="Times New Roman "/>
              </a:rPr>
              <a:t> </a:t>
            </a:r>
            <a:r>
              <a:rPr lang="en-US" b="1" dirty="0" err="1">
                <a:solidFill>
                  <a:schemeClr val="accent4">
                    <a:lumMod val="75000"/>
                  </a:schemeClr>
                </a:solidFill>
                <a:latin typeface="Times New Roman "/>
              </a:rPr>
              <a:t>ĐẤT</a:t>
            </a:r>
            <a:endParaRPr lang="en-US" b="1" dirty="0">
              <a:solidFill>
                <a:schemeClr val="accent4">
                  <a:lumMod val="75000"/>
                </a:schemeClr>
              </a:solidFill>
              <a:latin typeface="Times New Roman "/>
            </a:endParaRPr>
          </a:p>
          <a:p>
            <a:pPr algn="just"/>
            <a:r>
              <a:rPr lang="en-US" dirty="0">
                <a:solidFill>
                  <a:srgbClr val="000000"/>
                </a:solidFill>
                <a:latin typeface="Times New Roman "/>
              </a:rPr>
              <a:t>Đ</a:t>
            </a:r>
            <a:r>
              <a:rPr lang="vi-VN" b="0" i="0" dirty="0" err="1">
                <a:solidFill>
                  <a:srgbClr val="000000"/>
                </a:solidFill>
                <a:effectLst/>
                <a:latin typeface="Times New Roman "/>
              </a:rPr>
              <a:t>ịnh</a:t>
            </a:r>
            <a:r>
              <a:rPr lang="vi-VN" b="0" i="0" dirty="0">
                <a:solidFill>
                  <a:srgbClr val="000000"/>
                </a:solidFill>
                <a:effectLst/>
                <a:latin typeface="Times New Roman "/>
              </a:rPr>
              <a:t> giá cụ thể tính tiền bồi thường khi Nhà nước thu hồi đất đối với các trường hợp thu hồi nhiều thửa đất liền kề nhau, có cùng mục đích sử dụng và đã được quy định giá đất trong bảng giá đất mà không đủ điều kiện để áp dụng phương pháp so sánh.</a:t>
            </a:r>
            <a:endParaRPr lang="en-US" dirty="0">
              <a:latin typeface="Times New Roman "/>
            </a:endParaRPr>
          </a:p>
        </p:txBody>
      </p:sp>
    </p:spTree>
    <p:extLst>
      <p:ext uri="{BB962C8B-B14F-4D97-AF65-F5344CB8AC3E}">
        <p14:creationId xmlns:p14="http://schemas.microsoft.com/office/powerpoint/2010/main" val="2410398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9DCAF516-A0E4-FA15-B23C-45CAC9A7946E}"/>
              </a:ext>
            </a:extLst>
          </p:cNvPr>
          <p:cNvSpPr txBox="1"/>
          <p:nvPr/>
        </p:nvSpPr>
        <p:spPr>
          <a:xfrm>
            <a:off x="485774" y="1256890"/>
            <a:ext cx="5295901" cy="4801314"/>
          </a:xfrm>
          <a:prstGeom prst="rect">
            <a:avLst/>
          </a:prstGeom>
          <a:solidFill>
            <a:schemeClr val="bg1">
              <a:lumMod val="95000"/>
            </a:schemeClr>
          </a:solidFill>
          <a:ln>
            <a:solidFill>
              <a:schemeClr val="accent3">
                <a:lumMod val="50000"/>
              </a:schemeClr>
            </a:solidFill>
          </a:ln>
        </p:spPr>
        <p:txBody>
          <a:bodyPr wrap="square">
            <a:spAutoFit/>
          </a:bodyPr>
          <a:lstStyle/>
          <a:p>
            <a:pPr algn="ctr">
              <a:spcBef>
                <a:spcPts val="600"/>
              </a:spcBef>
              <a:spcAft>
                <a:spcPts val="600"/>
              </a:spcAft>
            </a:pPr>
            <a:r>
              <a:rPr lang="en-US" sz="2200" b="1" dirty="0">
                <a:solidFill>
                  <a:schemeClr val="accent4">
                    <a:lumMod val="50000"/>
                  </a:schemeClr>
                </a:solidFill>
                <a:latin typeface="Times New Roman "/>
              </a:rPr>
              <a:t>Thông tin </a:t>
            </a:r>
            <a:r>
              <a:rPr lang="en-US" sz="2200" b="1" dirty="0" err="1">
                <a:solidFill>
                  <a:schemeClr val="accent4">
                    <a:lumMod val="50000"/>
                  </a:schemeClr>
                </a:solidFill>
                <a:latin typeface="Times New Roman "/>
              </a:rPr>
              <a:t>đầu</a:t>
            </a:r>
            <a:r>
              <a:rPr lang="en-US" sz="2200" b="1" dirty="0">
                <a:solidFill>
                  <a:schemeClr val="accent4">
                    <a:lumMod val="50000"/>
                  </a:schemeClr>
                </a:solidFill>
                <a:latin typeface="Times New Roman "/>
              </a:rPr>
              <a:t> </a:t>
            </a:r>
            <a:r>
              <a:rPr lang="en-US" sz="2200" b="1" dirty="0" err="1">
                <a:solidFill>
                  <a:schemeClr val="accent4">
                    <a:lumMod val="50000"/>
                  </a:schemeClr>
                </a:solidFill>
                <a:latin typeface="Times New Roman "/>
              </a:rPr>
              <a:t>vào</a:t>
            </a:r>
            <a:r>
              <a:rPr lang="en-US" sz="2200" b="1" dirty="0">
                <a:solidFill>
                  <a:schemeClr val="accent4">
                    <a:lumMod val="50000"/>
                  </a:schemeClr>
                </a:solidFill>
                <a:latin typeface="Times New Roman "/>
              </a:rPr>
              <a:t> </a:t>
            </a:r>
            <a:r>
              <a:rPr lang="en-US" sz="2200" b="1" dirty="0" err="1">
                <a:solidFill>
                  <a:schemeClr val="accent4">
                    <a:lumMod val="50000"/>
                  </a:schemeClr>
                </a:solidFill>
                <a:latin typeface="Times New Roman "/>
              </a:rPr>
              <a:t>để</a:t>
            </a:r>
            <a:r>
              <a:rPr lang="en-US" sz="2200" b="1" dirty="0">
                <a:solidFill>
                  <a:schemeClr val="accent4">
                    <a:lumMod val="50000"/>
                  </a:schemeClr>
                </a:solidFill>
                <a:latin typeface="Times New Roman "/>
              </a:rPr>
              <a:t> </a:t>
            </a:r>
            <a:r>
              <a:rPr lang="en-US" sz="2200" b="1" dirty="0" err="1">
                <a:solidFill>
                  <a:schemeClr val="accent4">
                    <a:lumMod val="50000"/>
                  </a:schemeClr>
                </a:solidFill>
                <a:latin typeface="Times New Roman "/>
              </a:rPr>
              <a:t>định</a:t>
            </a:r>
            <a:r>
              <a:rPr lang="en-US" sz="2200" b="1" dirty="0">
                <a:solidFill>
                  <a:schemeClr val="accent4">
                    <a:lumMod val="50000"/>
                  </a:schemeClr>
                </a:solidFill>
                <a:latin typeface="Times New Roman "/>
              </a:rPr>
              <a:t> </a:t>
            </a:r>
            <a:r>
              <a:rPr lang="en-US" sz="2200" b="1" dirty="0" err="1">
                <a:solidFill>
                  <a:schemeClr val="accent4">
                    <a:lumMod val="50000"/>
                  </a:schemeClr>
                </a:solidFill>
                <a:latin typeface="Times New Roman "/>
              </a:rPr>
              <a:t>giá</a:t>
            </a:r>
            <a:r>
              <a:rPr lang="en-US" sz="2200" b="1" dirty="0">
                <a:solidFill>
                  <a:schemeClr val="accent4">
                    <a:lumMod val="50000"/>
                  </a:schemeClr>
                </a:solidFill>
                <a:latin typeface="Times New Roman "/>
              </a:rPr>
              <a:t> </a:t>
            </a:r>
            <a:r>
              <a:rPr lang="en-US" sz="2200" b="1" dirty="0" err="1">
                <a:solidFill>
                  <a:schemeClr val="accent4">
                    <a:lumMod val="50000"/>
                  </a:schemeClr>
                </a:solidFill>
                <a:latin typeface="Times New Roman "/>
              </a:rPr>
              <a:t>đất</a:t>
            </a:r>
            <a:endParaRPr lang="en-US" sz="2200" b="1" dirty="0">
              <a:solidFill>
                <a:schemeClr val="accent4">
                  <a:lumMod val="50000"/>
                </a:schemeClr>
              </a:solidFill>
              <a:latin typeface="Times New Roman "/>
            </a:endParaRPr>
          </a:p>
          <a:p>
            <a:pPr marL="285750" indent="-285750" algn="just">
              <a:spcBef>
                <a:spcPts val="600"/>
              </a:spcBef>
              <a:spcAft>
                <a:spcPts val="600"/>
              </a:spcAft>
              <a:buFont typeface="Wingdings" panose="05000000000000000000" pitchFamily="2" charset="2"/>
              <a:buChar char="Ø"/>
            </a:pPr>
            <a:r>
              <a:rPr lang="vi-VN" b="0" i="0" dirty="0">
                <a:solidFill>
                  <a:srgbClr val="000000"/>
                </a:solidFill>
                <a:effectLst/>
                <a:latin typeface="Times New Roman "/>
              </a:rPr>
              <a:t>Giá đất được ghi nhận trong cơ sở dữ liệu quốc gia về đất đai, cơ sở dữ liệu quốc gia về giá;</a:t>
            </a:r>
          </a:p>
          <a:p>
            <a:pPr marL="285750" indent="-285750" algn="just">
              <a:spcBef>
                <a:spcPts val="600"/>
              </a:spcBef>
              <a:spcAft>
                <a:spcPts val="600"/>
              </a:spcAft>
              <a:buFont typeface="Wingdings" panose="05000000000000000000" pitchFamily="2" charset="2"/>
              <a:buChar char="Ø"/>
            </a:pPr>
            <a:r>
              <a:rPr lang="vi-VN" b="0" i="0" dirty="0">
                <a:solidFill>
                  <a:srgbClr val="000000"/>
                </a:solidFill>
                <a:effectLst/>
                <a:latin typeface="Times New Roman "/>
              </a:rPr>
              <a:t>Giá đất được ghi trong hợp đồng chuyển nhượng quyền sử dụng đất; giá trúng đấu giá quyền sử dụng đất sau khi hoàn thành nghĩa vụ tài chính;</a:t>
            </a:r>
          </a:p>
          <a:p>
            <a:pPr marL="285750" indent="-285750" algn="just">
              <a:spcBef>
                <a:spcPts val="600"/>
              </a:spcBef>
              <a:spcAft>
                <a:spcPts val="600"/>
              </a:spcAft>
              <a:buFont typeface="Wingdings" panose="05000000000000000000" pitchFamily="2" charset="2"/>
              <a:buChar char="Ø"/>
            </a:pPr>
            <a:r>
              <a:rPr lang="vi-VN" b="0" i="0" dirty="0">
                <a:solidFill>
                  <a:srgbClr val="000000"/>
                </a:solidFill>
                <a:effectLst/>
                <a:latin typeface="Times New Roman "/>
              </a:rPr>
              <a:t>Giá đất thu thập qua điều tra, khảo sát đối với trường hợp chưa có thông tin giá đất được ghi nhận trong cơ sở dữ liệu quốc gia về đất đai, cơ sở dữ liệu quốc gia về giá</a:t>
            </a:r>
            <a:r>
              <a:rPr lang="en-US" dirty="0">
                <a:solidFill>
                  <a:srgbClr val="000000"/>
                </a:solidFill>
                <a:latin typeface="Times New Roman "/>
              </a:rPr>
              <a:t>; </a:t>
            </a:r>
            <a:r>
              <a:rPr lang="vi-VN" b="0" i="0" dirty="0">
                <a:solidFill>
                  <a:srgbClr val="000000"/>
                </a:solidFill>
                <a:effectLst/>
                <a:latin typeface="Times New Roman "/>
              </a:rPr>
              <a:t>được ghi trong hợp đồng chuyển nhượng quyền sử dụng đất; giá trúng đấu giá quyền sử dụng đất sau khi hoàn thành nghĩa vụ tài chính</a:t>
            </a:r>
            <a:endParaRPr lang="en-US" b="0" i="0" dirty="0">
              <a:solidFill>
                <a:srgbClr val="000000"/>
              </a:solidFill>
              <a:effectLst/>
              <a:latin typeface="Times New Roman "/>
            </a:endParaRPr>
          </a:p>
          <a:p>
            <a:pPr algn="just">
              <a:spcBef>
                <a:spcPts val="600"/>
              </a:spcBef>
              <a:spcAft>
                <a:spcPts val="600"/>
              </a:spcAft>
            </a:pPr>
            <a:endParaRPr lang="en-US" dirty="0">
              <a:solidFill>
                <a:srgbClr val="000000"/>
              </a:solidFill>
              <a:latin typeface="Times New Roman "/>
            </a:endParaRPr>
          </a:p>
          <a:p>
            <a:pPr marL="285750" indent="-285750" algn="just">
              <a:spcBef>
                <a:spcPts val="600"/>
              </a:spcBef>
              <a:spcAft>
                <a:spcPts val="600"/>
              </a:spcAft>
              <a:buFont typeface="Wingdings" panose="05000000000000000000" pitchFamily="2" charset="2"/>
              <a:buChar char="Ø"/>
            </a:pPr>
            <a:r>
              <a:rPr lang="vi-VN" b="0" i="0" spc="-30" dirty="0">
                <a:solidFill>
                  <a:srgbClr val="000000"/>
                </a:solidFill>
                <a:effectLst/>
                <a:latin typeface="Times New Roman "/>
              </a:rPr>
              <a:t>Thông tin về doanh thu, chi phí, thu nhập từ việc </a:t>
            </a:r>
            <a:r>
              <a:rPr lang="en-US" b="0" i="0" spc="-30" dirty="0" err="1">
                <a:solidFill>
                  <a:srgbClr val="000000"/>
                </a:solidFill>
                <a:effectLst/>
                <a:latin typeface="Times New Roman "/>
              </a:rPr>
              <a:t>SDĐ</a:t>
            </a:r>
            <a:endParaRPr lang="vi-VN" b="0" i="0" spc="-30" dirty="0">
              <a:solidFill>
                <a:srgbClr val="000000"/>
              </a:solidFill>
              <a:effectLst/>
              <a:latin typeface="Times New Roman "/>
            </a:endParaRPr>
          </a:p>
        </p:txBody>
      </p:sp>
      <p:sp>
        <p:nvSpPr>
          <p:cNvPr id="9" name="Hộp Văn bản 8">
            <a:extLst>
              <a:ext uri="{FF2B5EF4-FFF2-40B4-BE49-F238E27FC236}">
                <a16:creationId xmlns:a16="http://schemas.microsoft.com/office/drawing/2014/main" id="{0B92A6D0-7A56-0A7B-DCBA-EFDD0DFDEC93}"/>
              </a:ext>
            </a:extLst>
          </p:cNvPr>
          <p:cNvSpPr txBox="1"/>
          <p:nvPr/>
        </p:nvSpPr>
        <p:spPr>
          <a:xfrm>
            <a:off x="6827019" y="2867650"/>
            <a:ext cx="2658504" cy="1200329"/>
          </a:xfrm>
          <a:prstGeom prst="rect">
            <a:avLst/>
          </a:prstGeom>
          <a:solidFill>
            <a:srgbClr val="F1F3E9"/>
          </a:solidFill>
          <a:ln>
            <a:solidFill>
              <a:schemeClr val="accent1">
                <a:shade val="15000"/>
              </a:schemeClr>
            </a:solidFill>
          </a:ln>
        </p:spPr>
        <p:txBody>
          <a:bodyPr wrap="square">
            <a:spAutoFit/>
          </a:bodyPr>
          <a:lstStyle/>
          <a:p>
            <a:pPr algn="ctr">
              <a:spcBef>
                <a:spcPts val="600"/>
              </a:spcBef>
              <a:spcAft>
                <a:spcPts val="600"/>
              </a:spcAft>
            </a:pPr>
            <a:r>
              <a:rPr lang="en-US" b="1" i="0" u="none" strike="noStrike" dirty="0">
                <a:solidFill>
                  <a:srgbClr val="000000"/>
                </a:solidFill>
                <a:effectLst/>
                <a:latin typeface="Times New Roman "/>
              </a:rPr>
              <a:t>H</a:t>
            </a:r>
            <a:r>
              <a:rPr lang="vi-VN" b="1" i="0" u="none" strike="noStrike" dirty="0">
                <a:solidFill>
                  <a:srgbClr val="000000"/>
                </a:solidFill>
                <a:effectLst/>
                <a:latin typeface="Times New Roman "/>
              </a:rPr>
              <a:t>ình thành trong </a:t>
            </a:r>
            <a:br>
              <a:rPr lang="en-US" b="1" i="0" u="none" strike="noStrike" dirty="0">
                <a:solidFill>
                  <a:srgbClr val="000000"/>
                </a:solidFill>
                <a:effectLst/>
                <a:latin typeface="Times New Roman "/>
              </a:rPr>
            </a:br>
            <a:r>
              <a:rPr lang="vi-VN" b="1" i="0" u="none" strike="noStrike" dirty="0">
                <a:solidFill>
                  <a:srgbClr val="000000"/>
                </a:solidFill>
                <a:effectLst/>
                <a:latin typeface="Times New Roman "/>
              </a:rPr>
              <a:t>thời gian 24 tháng </a:t>
            </a:r>
            <a:br>
              <a:rPr lang="en-US" b="1" i="0" u="none" strike="noStrike" dirty="0">
                <a:solidFill>
                  <a:srgbClr val="000000"/>
                </a:solidFill>
                <a:effectLst/>
                <a:latin typeface="Times New Roman "/>
              </a:rPr>
            </a:br>
            <a:r>
              <a:rPr lang="vi-VN" b="1" i="0" u="none" strike="noStrike" dirty="0">
                <a:solidFill>
                  <a:srgbClr val="000000"/>
                </a:solidFill>
                <a:effectLst/>
                <a:latin typeface="Times New Roman "/>
              </a:rPr>
              <a:t>tính từ thời điểm </a:t>
            </a:r>
            <a:br>
              <a:rPr lang="en-US" b="1" i="0" u="none" strike="noStrike" dirty="0">
                <a:solidFill>
                  <a:srgbClr val="000000"/>
                </a:solidFill>
                <a:effectLst/>
                <a:latin typeface="Times New Roman "/>
              </a:rPr>
            </a:br>
            <a:r>
              <a:rPr lang="vi-VN" b="1" i="0" u="none" strike="noStrike" dirty="0">
                <a:solidFill>
                  <a:srgbClr val="000000"/>
                </a:solidFill>
                <a:effectLst/>
                <a:latin typeface="Times New Roman "/>
              </a:rPr>
              <a:t>định giá đất trở về trước</a:t>
            </a:r>
            <a:endParaRPr lang="vi-VN" b="1" i="0" dirty="0">
              <a:solidFill>
                <a:srgbClr val="000000"/>
              </a:solidFill>
              <a:effectLst/>
              <a:latin typeface="Times New Roman "/>
            </a:endParaRPr>
          </a:p>
        </p:txBody>
      </p:sp>
      <p:sp>
        <p:nvSpPr>
          <p:cNvPr id="11" name="Hộp Văn bản 10">
            <a:extLst>
              <a:ext uri="{FF2B5EF4-FFF2-40B4-BE49-F238E27FC236}">
                <a16:creationId xmlns:a16="http://schemas.microsoft.com/office/drawing/2014/main" id="{E2509577-20B2-668B-0FFA-6ECD02456FE5}"/>
              </a:ext>
            </a:extLst>
          </p:cNvPr>
          <p:cNvSpPr txBox="1"/>
          <p:nvPr/>
        </p:nvSpPr>
        <p:spPr>
          <a:xfrm>
            <a:off x="6096000" y="5488817"/>
            <a:ext cx="3109224" cy="1015663"/>
          </a:xfrm>
          <a:prstGeom prst="rect">
            <a:avLst/>
          </a:prstGeom>
          <a:noFill/>
        </p:spPr>
        <p:txBody>
          <a:bodyPr wrap="square">
            <a:spAutoFit/>
          </a:bodyPr>
          <a:lstStyle/>
          <a:p>
            <a:pPr marL="342900" indent="-342900" algn="ctr">
              <a:spcBef>
                <a:spcPts val="600"/>
              </a:spcBef>
              <a:spcAft>
                <a:spcPts val="600"/>
              </a:spcAft>
              <a:buFont typeface="Wingdings" panose="05000000000000000000" pitchFamily="2" charset="2"/>
              <a:buChar char="v"/>
            </a:pPr>
            <a:r>
              <a:rPr lang="en-US" sz="2000" b="1" i="0" dirty="0" err="1">
                <a:solidFill>
                  <a:srgbClr val="C00000"/>
                </a:solidFill>
                <a:effectLst/>
                <a:latin typeface="Times New Roman "/>
              </a:rPr>
              <a:t>Ưu</a:t>
            </a:r>
            <a:r>
              <a:rPr lang="vi-VN" sz="2000" b="1" i="0" dirty="0">
                <a:solidFill>
                  <a:srgbClr val="C00000"/>
                </a:solidFill>
                <a:effectLst/>
                <a:latin typeface="Times New Roman "/>
              </a:rPr>
              <a:t> tiên sử dụng </a:t>
            </a:r>
            <a:br>
              <a:rPr lang="en-US" sz="2000" b="1" i="0" dirty="0">
                <a:solidFill>
                  <a:srgbClr val="C00000"/>
                </a:solidFill>
                <a:effectLst/>
                <a:latin typeface="Times New Roman "/>
              </a:rPr>
            </a:br>
            <a:r>
              <a:rPr lang="vi-VN" sz="2000" b="1" i="0" dirty="0">
                <a:solidFill>
                  <a:srgbClr val="C00000"/>
                </a:solidFill>
                <a:effectLst/>
                <a:latin typeface="Times New Roman "/>
              </a:rPr>
              <a:t>thông tin gần nhất với thời điểm định giá đất</a:t>
            </a:r>
          </a:p>
        </p:txBody>
      </p:sp>
      <p:sp>
        <p:nvSpPr>
          <p:cNvPr id="13" name="Mũi tên: Hình V 12">
            <a:extLst>
              <a:ext uri="{FF2B5EF4-FFF2-40B4-BE49-F238E27FC236}">
                <a16:creationId xmlns:a16="http://schemas.microsoft.com/office/drawing/2014/main" id="{553DC267-F02E-8E74-5037-7E8D123F428C}"/>
              </a:ext>
            </a:extLst>
          </p:cNvPr>
          <p:cNvSpPr/>
          <p:nvPr/>
        </p:nvSpPr>
        <p:spPr>
          <a:xfrm>
            <a:off x="5800725" y="1863812"/>
            <a:ext cx="971550" cy="3200400"/>
          </a:xfrm>
          <a:prstGeom prst="chevron">
            <a:avLst>
              <a:gd name="adj" fmla="val 81928"/>
            </a:avLst>
          </a:prstGeom>
          <a:gradFill flip="none" rotWithShape="1">
            <a:gsLst>
              <a:gs pos="0">
                <a:schemeClr val="accent1">
                  <a:lumMod val="5000"/>
                  <a:lumOff val="95000"/>
                </a:schemeClr>
              </a:gs>
              <a:gs pos="100000">
                <a:schemeClr val="accent4">
                  <a:lumMod val="5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4256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 Sách Luật Đất đai và những điểm mới 2024 ">
            <a:extLst>
              <a:ext uri="{FF2B5EF4-FFF2-40B4-BE49-F238E27FC236}">
                <a16:creationId xmlns:a16="http://schemas.microsoft.com/office/drawing/2014/main" id="{C72BE453-630E-5621-1106-41C2BE073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93308">
            <a:off x="1383446" y="5259872"/>
            <a:ext cx="1329043" cy="1650320"/>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F35E80C5-E805-FF72-C0AC-751374EDF490}"/>
              </a:ext>
            </a:extLst>
          </p:cNvPr>
          <p:cNvSpPr txBox="1"/>
          <p:nvPr/>
        </p:nvSpPr>
        <p:spPr>
          <a:xfrm>
            <a:off x="4772415" y="3205559"/>
            <a:ext cx="6805865" cy="3516347"/>
          </a:xfrm>
          <a:prstGeom prst="rect">
            <a:avLst/>
          </a:prstGeom>
          <a:solidFill>
            <a:schemeClr val="bg1">
              <a:alpha val="95000"/>
            </a:schemeClr>
          </a:solidFill>
          <a:ln>
            <a:solidFill>
              <a:schemeClr val="accent5">
                <a:lumMod val="50000"/>
              </a:schemeClr>
            </a:solidFill>
          </a:ln>
        </p:spPr>
        <p:txBody>
          <a:bodyPr wrap="square">
            <a:spAutoFit/>
          </a:bodyPr>
          <a:lstStyle/>
          <a:p>
            <a:pPr marL="285750" indent="-285750" algn="just">
              <a:lnSpc>
                <a:spcPts val="1800"/>
              </a:lnSpc>
              <a:spcBef>
                <a:spcPts val="300"/>
              </a:spcBef>
              <a:buFont typeface="Wingdings" panose="05000000000000000000" pitchFamily="2" charset="2"/>
              <a:buChar char="ü"/>
            </a:pPr>
            <a:r>
              <a:rPr lang="en-US" b="1"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Trách</a:t>
            </a:r>
            <a:r>
              <a:rPr lang="en-US" b="1"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nhiệm</a:t>
            </a:r>
            <a:r>
              <a:rPr lang="en-US" b="1"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UBND</a:t>
            </a:r>
            <a:r>
              <a:rPr lang="en-US" b="1"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cấp</a:t>
            </a:r>
            <a:r>
              <a:rPr lang="en-US" b="1"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tỉnh</a:t>
            </a:r>
            <a:r>
              <a:rPr lang="en-US" b="1"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trình</a:t>
            </a:r>
            <a:r>
              <a:rPr lang="en-US" b="1"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HĐND</a:t>
            </a:r>
            <a:r>
              <a:rPr lang="en-US" b="1"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cấp</a:t>
            </a:r>
            <a:r>
              <a:rPr lang="en-US" b="1"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tỉnh</a:t>
            </a:r>
            <a:r>
              <a:rPr lang="en-US" b="1"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ts val="1800"/>
              </a:lnSpc>
              <a:spcBef>
                <a:spcPts val="300"/>
              </a:spcBef>
              <a:buFontTx/>
              <a:buChar char="-"/>
            </a:pP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định</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BGĐ</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lần</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đầu</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để</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công</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bố</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và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áp</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dụng</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01/01/2026</a:t>
            </a:r>
          </a:p>
          <a:p>
            <a:pPr marL="285750" indent="-285750" algn="just">
              <a:lnSpc>
                <a:spcPts val="1800"/>
              </a:lnSpc>
              <a:spcBef>
                <a:spcPts val="300"/>
              </a:spcBef>
              <a:buFontTx/>
              <a:buChar char="-"/>
            </a:pP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Quyết</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định</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điều</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chỉnh</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sửa</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bổ</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sung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BGĐ</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để</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và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01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01 của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theo</a:t>
            </a:r>
            <a:endPar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ts val="1800"/>
              </a:lnSpc>
              <a:spcBef>
                <a:spcPts val="300"/>
              </a:spcBef>
              <a:buFontTx/>
              <a:buChar char="-"/>
            </a:pP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định</a:t>
            </a:r>
            <a:r>
              <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sửa</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sung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BGĐ</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1800"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thiết</a:t>
            </a:r>
            <a:endParaRPr lang="en-US"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ts val="1800"/>
              </a:lnSpc>
              <a:spcBef>
                <a:spcPts val="300"/>
              </a:spcBef>
              <a:buFont typeface="Wingdings" panose="05000000000000000000" pitchFamily="2" charset="2"/>
              <a:buChar char="ü"/>
            </a:pPr>
            <a:endParaRPr lang="en-US" sz="1800" b="1"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ts val="1800"/>
              </a:lnSpc>
              <a:spcBef>
                <a:spcPts val="300"/>
              </a:spcBef>
              <a:buFont typeface="Wingdings" panose="05000000000000000000" pitchFamily="2" charset="2"/>
              <a:buChar char="ü"/>
            </a:pPr>
            <a:r>
              <a:rPr lang="en-US" b="1"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b="1"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b="1"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thức</a:t>
            </a:r>
            <a:r>
              <a:rPr lang="en-US" b="1" kern="1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gn="just">
              <a:buFontTx/>
              <a:buChar char="-"/>
            </a:pPr>
            <a:r>
              <a:rPr lang="en-US" kern="1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BGĐ</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xây</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dựng</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theo</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khu</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vực</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vị</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trí</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a:p>
            <a:pPr marL="285750" indent="-285750" algn="just">
              <a:buFontTx/>
              <a:buChar char="-"/>
            </a:pPr>
            <a:r>
              <a:rPr lang="en-US" dirty="0" err="1">
                <a:solidFill>
                  <a:schemeClr val="accent5">
                    <a:lumMod val="50000"/>
                  </a:schemeClr>
                </a:solidFill>
                <a:latin typeface="Times New Roman" panose="02020603050405020304" pitchFamily="18" charset="0"/>
                <a:cs typeface="Times New Roman" panose="02020603050405020304" pitchFamily="18" charset="0"/>
              </a:rPr>
              <a:t>Đối</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với</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khu</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vực</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có</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bản</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đồ</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địa</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chính</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số</a:t>
            </a:r>
            <a:r>
              <a:rPr lang="en-US" dirty="0">
                <a:solidFill>
                  <a:schemeClr val="accent5">
                    <a:lumMod val="50000"/>
                  </a:schemeClr>
                </a:solidFill>
                <a:latin typeface="Times New Roman" panose="02020603050405020304" pitchFamily="18" charset="0"/>
                <a:cs typeface="Times New Roman" panose="02020603050405020304" pitchFamily="18" charset="0"/>
              </a:rPr>
              <a:t> và </a:t>
            </a:r>
            <a:r>
              <a:rPr lang="en-US" dirty="0" err="1">
                <a:solidFill>
                  <a:schemeClr val="accent5">
                    <a:lumMod val="50000"/>
                  </a:schemeClr>
                </a:solidFill>
                <a:latin typeface="Times New Roman" panose="02020603050405020304" pitchFamily="18" charset="0"/>
                <a:cs typeface="Times New Roman" panose="02020603050405020304" pitchFamily="18" charset="0"/>
              </a:rPr>
              <a:t>CSDL</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về</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GĐ</a:t>
            </a:r>
            <a:r>
              <a:rPr lang="en-US" dirty="0">
                <a:solidFill>
                  <a:schemeClr val="accent5">
                    <a:lumMod val="50000"/>
                  </a:schemeClr>
                </a:solidFill>
                <a:latin typeface="Times New Roman" panose="02020603050405020304" pitchFamily="18" charset="0"/>
                <a:cs typeface="Times New Roman" panose="02020603050405020304" pitchFamily="18" charset="0"/>
              </a:rPr>
              <a:t>: XD </a:t>
            </a:r>
            <a:r>
              <a:rPr lang="en-US" dirty="0" err="1">
                <a:solidFill>
                  <a:schemeClr val="accent5">
                    <a:lumMod val="50000"/>
                  </a:schemeClr>
                </a:solidFill>
                <a:latin typeface="Times New Roman" panose="02020603050405020304" pitchFamily="18" charset="0"/>
                <a:cs typeface="Times New Roman" panose="02020603050405020304" pitchFamily="18" charset="0"/>
              </a:rPr>
              <a:t>BGĐ</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đến</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từng</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thửa</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đất</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trên</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cơ</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sở</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vùng</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giá</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trị</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thửa</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đất</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chuẩn</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a:p>
            <a:pPr marL="285750" indent="-285750" algn="just">
              <a:buFontTx/>
              <a:buChar char="-"/>
            </a:pPr>
            <a:r>
              <a:rPr lang="en-US" dirty="0" err="1">
                <a:solidFill>
                  <a:schemeClr val="accent5">
                    <a:lumMod val="50000"/>
                  </a:schemeClr>
                </a:solidFill>
                <a:latin typeface="Times New Roman" panose="02020603050405020304" pitchFamily="18" charset="0"/>
                <a:cs typeface="Times New Roman" panose="02020603050405020304" pitchFamily="18" charset="0"/>
              </a:rPr>
              <a:t>Đối</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với</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khu</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vực</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đã</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có</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BGĐ</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tới</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từng</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thửa</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đất</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trên</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cơ</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sở</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VGT</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TĐC</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giá</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đất</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cụ</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thể</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xác</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định</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theo</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BGĐ</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tại</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thời</a:t>
            </a:r>
            <a:r>
              <a:rPr lang="en-US" dirty="0">
                <a:solidFill>
                  <a:schemeClr val="accent5">
                    <a:lumMod val="50000"/>
                  </a:schemeClr>
                </a:solidFill>
                <a:latin typeface="Times New Roman" panose="02020603050405020304" pitchFamily="18" charset="0"/>
                <a:cs typeface="Times New Roman" panose="02020603050405020304" pitchFamily="18" charset="0"/>
              </a:rPr>
              <a:t> điểm </a:t>
            </a:r>
            <a:r>
              <a:rPr lang="en-US" dirty="0" err="1">
                <a:solidFill>
                  <a:schemeClr val="accent5">
                    <a:lumMod val="50000"/>
                  </a:schemeClr>
                </a:solidFill>
                <a:latin typeface="Times New Roman" panose="02020603050405020304" pitchFamily="18" charset="0"/>
                <a:cs typeface="Times New Roman" panose="02020603050405020304" pitchFamily="18" charset="0"/>
              </a:rPr>
              <a:t>ĐGĐ</a:t>
            </a:r>
            <a:endParaRPr lang="en-US" sz="1800" b="1" kern="1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06D1D562-0669-B1DC-E6FE-53495F04151A}"/>
              </a:ext>
            </a:extLst>
          </p:cNvPr>
          <p:cNvSpPr txBox="1"/>
          <p:nvPr/>
        </p:nvSpPr>
        <p:spPr>
          <a:xfrm>
            <a:off x="0" y="2694209"/>
            <a:ext cx="1143000" cy="369326"/>
          </a:xfrm>
          <a:prstGeom prst="rect">
            <a:avLst/>
          </a:prstGeom>
          <a:noFill/>
        </p:spPr>
        <p:txBody>
          <a:bodyPr wrap="square" rtlCol="0">
            <a:spAutoFit/>
          </a:bodyPr>
          <a:lstStyle/>
          <a:p>
            <a:r>
              <a:rPr lang="en-US" b="1" dirty="0">
                <a:solidFill>
                  <a:schemeClr val="accent2">
                    <a:lumMod val="50000"/>
                  </a:schemeClr>
                </a:solidFill>
                <a:latin typeface="Times New Roman" panose="02020603050405020304" pitchFamily="18" charset="0"/>
                <a:cs typeface="Times New Roman" panose="02020603050405020304" pitchFamily="18" charset="0"/>
              </a:rPr>
              <a:t>01/8/2024</a:t>
            </a:r>
          </a:p>
        </p:txBody>
      </p:sp>
      <p:sp>
        <p:nvSpPr>
          <p:cNvPr id="8" name="Hộp Văn bản 7">
            <a:extLst>
              <a:ext uri="{FF2B5EF4-FFF2-40B4-BE49-F238E27FC236}">
                <a16:creationId xmlns:a16="http://schemas.microsoft.com/office/drawing/2014/main" id="{CE7B7892-B28F-2471-A7BC-9B368CC75B9B}"/>
              </a:ext>
            </a:extLst>
          </p:cNvPr>
          <p:cNvSpPr txBox="1"/>
          <p:nvPr/>
        </p:nvSpPr>
        <p:spPr>
          <a:xfrm>
            <a:off x="3952873" y="2694209"/>
            <a:ext cx="1376363" cy="369332"/>
          </a:xfrm>
          <a:prstGeom prst="rect">
            <a:avLst/>
          </a:prstGeom>
          <a:noFill/>
        </p:spPr>
        <p:txBody>
          <a:bodyPr wrap="square" rtlCol="0">
            <a:spAutoFit/>
          </a:bodyPr>
          <a:lstStyle/>
          <a:p>
            <a:r>
              <a:rPr lang="en-US" b="1" dirty="0">
                <a:solidFill>
                  <a:schemeClr val="accent2">
                    <a:lumMod val="50000"/>
                  </a:schemeClr>
                </a:solidFill>
                <a:latin typeface="Times New Roman" panose="02020603050405020304" pitchFamily="18" charset="0"/>
                <a:cs typeface="Times New Roman" panose="02020603050405020304" pitchFamily="18" charset="0"/>
              </a:rPr>
              <a:t>31/12/2025</a:t>
            </a:r>
          </a:p>
        </p:txBody>
      </p:sp>
      <p:sp>
        <p:nvSpPr>
          <p:cNvPr id="15" name="Hộp Văn bản 14">
            <a:extLst>
              <a:ext uri="{FF2B5EF4-FFF2-40B4-BE49-F238E27FC236}">
                <a16:creationId xmlns:a16="http://schemas.microsoft.com/office/drawing/2014/main" id="{9283A7DC-97EE-C3C9-0CD8-2C6850528083}"/>
              </a:ext>
            </a:extLst>
          </p:cNvPr>
          <p:cNvSpPr txBox="1"/>
          <p:nvPr/>
        </p:nvSpPr>
        <p:spPr>
          <a:xfrm>
            <a:off x="571500" y="3176355"/>
            <a:ext cx="3744704" cy="2031325"/>
          </a:xfrm>
          <a:prstGeom prst="rect">
            <a:avLst/>
          </a:prstGeom>
          <a:solidFill>
            <a:schemeClr val="bg1"/>
          </a:solidFill>
          <a:ln>
            <a:solidFill>
              <a:schemeClr val="accent4">
                <a:lumMod val="50000"/>
              </a:schemeClr>
            </a:solidFill>
          </a:ln>
        </p:spPr>
        <p:txBody>
          <a:bodyPr wrap="square">
            <a:spAutoFit/>
          </a:bodyPr>
          <a:lstStyle/>
          <a:p>
            <a:pPr algn="just"/>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BGĐ</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UBND</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tỉnh</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quy</a:t>
            </a:r>
            <a:r>
              <a:rPr lang="en-US" kern="100"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của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a:t>
            </a:r>
            <a:r>
              <a:rPr lang="en-US" kern="100"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ĐĐ</a:t>
            </a:r>
            <a:r>
              <a:rPr lang="en-US" kern="100"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2013; </a:t>
            </a:r>
          </a:p>
          <a:p>
            <a:pPr algn="just"/>
            <a:r>
              <a:rPr lang="en-US" kern="100"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T</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rường</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UBND</a:t>
            </a:r>
            <a:r>
              <a:rPr lang="en-US" sz="1800" b="1"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800" b="1"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tỉnh</a:t>
            </a:r>
            <a:r>
              <a:rPr lang="en-US" sz="1800" b="1"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1800" b="1"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b="1"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800" b="1"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1800" b="1"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BGĐ</a:t>
            </a:r>
            <a:r>
              <a:rPr lang="en-US" sz="1800" b="1"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kern="100"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p</a:t>
            </a:r>
            <a:r>
              <a:rPr lang="en-US" sz="1800" kern="100" dirty="0" err="1">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1800" kern="1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chemeClr val="accent4">
                  <a:lumMod val="50000"/>
                </a:schemeClr>
              </a:solidFill>
            </a:endParaRPr>
          </a:p>
        </p:txBody>
      </p:sp>
      <p:pic>
        <p:nvPicPr>
          <p:cNvPr id="19" name="Đồ họa 18" descr="Marker with solid fill">
            <a:extLst>
              <a:ext uri="{FF2B5EF4-FFF2-40B4-BE49-F238E27FC236}">
                <a16:creationId xmlns:a16="http://schemas.microsoft.com/office/drawing/2014/main" id="{75B4E0E3-204E-FC89-3F5E-95F262E1A2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781" y="1975023"/>
            <a:ext cx="533399" cy="533399"/>
          </a:xfrm>
          <a:prstGeom prst="rect">
            <a:avLst/>
          </a:prstGeom>
        </p:spPr>
      </p:pic>
      <p:pic>
        <p:nvPicPr>
          <p:cNvPr id="20" name="Đồ họa 19" descr="Marker with solid fill">
            <a:extLst>
              <a:ext uri="{FF2B5EF4-FFF2-40B4-BE49-F238E27FC236}">
                <a16:creationId xmlns:a16="http://schemas.microsoft.com/office/drawing/2014/main" id="{A333DF4B-A31D-8E62-0716-9E930B522F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4834" y="2058741"/>
            <a:ext cx="533399" cy="533399"/>
          </a:xfrm>
          <a:prstGeom prst="rect">
            <a:avLst/>
          </a:prstGeom>
        </p:spPr>
      </p:pic>
      <p:cxnSp>
        <p:nvCxnSpPr>
          <p:cNvPr id="24" name="Đường nối Thẳng 23">
            <a:extLst>
              <a:ext uri="{FF2B5EF4-FFF2-40B4-BE49-F238E27FC236}">
                <a16:creationId xmlns:a16="http://schemas.microsoft.com/office/drawing/2014/main" id="{FBF8F961-C73F-09F1-F44D-D36E1BCA9FD9}"/>
              </a:ext>
            </a:extLst>
          </p:cNvPr>
          <p:cNvCxnSpPr/>
          <p:nvPr/>
        </p:nvCxnSpPr>
        <p:spPr>
          <a:xfrm>
            <a:off x="605480" y="2621929"/>
            <a:ext cx="4026053" cy="0"/>
          </a:xfrm>
          <a:prstGeom prst="line">
            <a:avLst/>
          </a:prstGeom>
          <a:ln w="76200">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26" name="Đường kết nối Mũi tên Thẳng 25">
            <a:extLst>
              <a:ext uri="{FF2B5EF4-FFF2-40B4-BE49-F238E27FC236}">
                <a16:creationId xmlns:a16="http://schemas.microsoft.com/office/drawing/2014/main" id="{10D42985-E6A3-F7B3-36BF-DB6BF2EB6C28}"/>
              </a:ext>
            </a:extLst>
          </p:cNvPr>
          <p:cNvCxnSpPr/>
          <p:nvPr/>
        </p:nvCxnSpPr>
        <p:spPr>
          <a:xfrm>
            <a:off x="4619007" y="2621929"/>
            <a:ext cx="7305771" cy="0"/>
          </a:xfrm>
          <a:prstGeom prst="straightConnector1">
            <a:avLst/>
          </a:prstGeom>
          <a:ln w="76200">
            <a:solidFill>
              <a:srgbClr val="DECFD1"/>
            </a:solidFill>
            <a:tailEnd type="triangle"/>
          </a:ln>
        </p:spPr>
        <p:style>
          <a:lnRef idx="2">
            <a:schemeClr val="accent1"/>
          </a:lnRef>
          <a:fillRef idx="0">
            <a:schemeClr val="accent1"/>
          </a:fillRef>
          <a:effectRef idx="1">
            <a:schemeClr val="accent1"/>
          </a:effectRef>
          <a:fontRef idx="minor">
            <a:schemeClr val="tx1"/>
          </a:fontRef>
        </p:style>
      </p:cxnSp>
      <p:grpSp>
        <p:nvGrpSpPr>
          <p:cNvPr id="33" name="Nhóm 32">
            <a:extLst>
              <a:ext uri="{FF2B5EF4-FFF2-40B4-BE49-F238E27FC236}">
                <a16:creationId xmlns:a16="http://schemas.microsoft.com/office/drawing/2014/main" id="{83BBD0EE-5FE3-D54E-4710-141BB64F7E49}"/>
              </a:ext>
            </a:extLst>
          </p:cNvPr>
          <p:cNvGrpSpPr/>
          <p:nvPr/>
        </p:nvGrpSpPr>
        <p:grpSpPr>
          <a:xfrm>
            <a:off x="162838" y="-1323636"/>
            <a:ext cx="11906249" cy="3371850"/>
            <a:chOff x="162838" y="-17548"/>
            <a:chExt cx="11838403" cy="2085052"/>
          </a:xfrm>
          <a:blipFill>
            <a:blip r:embed="rId6">
              <a:alphaModFix amt="72000"/>
            </a:blip>
            <a:stretch>
              <a:fillRect l="-13000" r="-13000"/>
            </a:stretch>
          </a:blipFill>
        </p:grpSpPr>
        <p:sp>
          <p:nvSpPr>
            <p:cNvPr id="6" name="Hình chữ nhật: Góc Tròn 5">
              <a:extLst>
                <a:ext uri="{FF2B5EF4-FFF2-40B4-BE49-F238E27FC236}">
                  <a16:creationId xmlns:a16="http://schemas.microsoft.com/office/drawing/2014/main" id="{00C6DA3A-28C2-F09D-31C5-6B28C935EAF5}"/>
                </a:ext>
              </a:extLst>
            </p:cNvPr>
            <p:cNvSpPr/>
            <p:nvPr/>
          </p:nvSpPr>
          <p:spPr>
            <a:xfrm>
              <a:off x="162838" y="0"/>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8">
              <a:extLst>
                <a:ext uri="{FF2B5EF4-FFF2-40B4-BE49-F238E27FC236}">
                  <a16:creationId xmlns:a16="http://schemas.microsoft.com/office/drawing/2014/main" id="{E2CBFA14-1437-A435-9619-0A10EB712A53}"/>
                </a:ext>
              </a:extLst>
            </p:cNvPr>
            <p:cNvSpPr/>
            <p:nvPr/>
          </p:nvSpPr>
          <p:spPr>
            <a:xfrm>
              <a:off x="757358" y="205988"/>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140C1C71-72FB-C12F-EEE4-82272810DA01}"/>
                </a:ext>
              </a:extLst>
            </p:cNvPr>
            <p:cNvSpPr/>
            <p:nvPr/>
          </p:nvSpPr>
          <p:spPr>
            <a:xfrm>
              <a:off x="1351878" y="3832"/>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B69D1D6A-97BC-D312-EF8D-5F06CD202CCB}"/>
                </a:ext>
              </a:extLst>
            </p:cNvPr>
            <p:cNvSpPr/>
            <p:nvPr/>
          </p:nvSpPr>
          <p:spPr>
            <a:xfrm>
              <a:off x="1948607" y="205988"/>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57E9F36F-0D73-790B-4975-98686C1AE4D8}"/>
                </a:ext>
              </a:extLst>
            </p:cNvPr>
            <p:cNvSpPr/>
            <p:nvPr/>
          </p:nvSpPr>
          <p:spPr>
            <a:xfrm>
              <a:off x="2550347" y="0"/>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143C1BF0-62A5-D8CF-33EA-A5D069AC6836}"/>
                </a:ext>
              </a:extLst>
            </p:cNvPr>
            <p:cNvSpPr/>
            <p:nvPr/>
          </p:nvSpPr>
          <p:spPr>
            <a:xfrm>
              <a:off x="3144867" y="205988"/>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Góc Tròn 13">
              <a:extLst>
                <a:ext uri="{FF2B5EF4-FFF2-40B4-BE49-F238E27FC236}">
                  <a16:creationId xmlns:a16="http://schemas.microsoft.com/office/drawing/2014/main" id="{00A28D84-A9E3-1045-F912-076FBBCD8AF6}"/>
                </a:ext>
              </a:extLst>
            </p:cNvPr>
            <p:cNvSpPr/>
            <p:nvPr/>
          </p:nvSpPr>
          <p:spPr>
            <a:xfrm>
              <a:off x="3739387" y="3832"/>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ình chữ nhật: Góc Tròn 15">
              <a:extLst>
                <a:ext uri="{FF2B5EF4-FFF2-40B4-BE49-F238E27FC236}">
                  <a16:creationId xmlns:a16="http://schemas.microsoft.com/office/drawing/2014/main" id="{F269C53B-4A9C-0936-E014-9C9577D1B28B}"/>
                </a:ext>
              </a:extLst>
            </p:cNvPr>
            <p:cNvSpPr/>
            <p:nvPr/>
          </p:nvSpPr>
          <p:spPr>
            <a:xfrm>
              <a:off x="4336116" y="205988"/>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ình chữ nhật: Góc Tròn 16">
              <a:extLst>
                <a:ext uri="{FF2B5EF4-FFF2-40B4-BE49-F238E27FC236}">
                  <a16:creationId xmlns:a16="http://schemas.microsoft.com/office/drawing/2014/main" id="{44488787-7D7B-5264-1CA6-1D8ACDCC6004}"/>
                </a:ext>
              </a:extLst>
            </p:cNvPr>
            <p:cNvSpPr/>
            <p:nvPr/>
          </p:nvSpPr>
          <p:spPr>
            <a:xfrm>
              <a:off x="4928427" y="-8763"/>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CF533DBB-352B-BA19-59C3-C62AF4DA857B}"/>
                </a:ext>
              </a:extLst>
            </p:cNvPr>
            <p:cNvSpPr/>
            <p:nvPr/>
          </p:nvSpPr>
          <p:spPr>
            <a:xfrm>
              <a:off x="5522947" y="197225"/>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2AEC05AF-FDA1-B226-6B1A-549C519EF4FC}"/>
                </a:ext>
              </a:extLst>
            </p:cNvPr>
            <p:cNvSpPr/>
            <p:nvPr/>
          </p:nvSpPr>
          <p:spPr>
            <a:xfrm>
              <a:off x="6117467" y="-4931"/>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Góc Tròn 21">
              <a:extLst>
                <a:ext uri="{FF2B5EF4-FFF2-40B4-BE49-F238E27FC236}">
                  <a16:creationId xmlns:a16="http://schemas.microsoft.com/office/drawing/2014/main" id="{159DF233-3321-AF39-AF35-BF25574C5B02}"/>
                </a:ext>
              </a:extLst>
            </p:cNvPr>
            <p:cNvSpPr/>
            <p:nvPr/>
          </p:nvSpPr>
          <p:spPr>
            <a:xfrm>
              <a:off x="6714196" y="197225"/>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Góc Tròn 22">
              <a:extLst>
                <a:ext uri="{FF2B5EF4-FFF2-40B4-BE49-F238E27FC236}">
                  <a16:creationId xmlns:a16="http://schemas.microsoft.com/office/drawing/2014/main" id="{4F8B04B1-1CAC-C517-0F09-FF7B9C75F91C}"/>
                </a:ext>
              </a:extLst>
            </p:cNvPr>
            <p:cNvSpPr/>
            <p:nvPr/>
          </p:nvSpPr>
          <p:spPr>
            <a:xfrm>
              <a:off x="7305250" y="-4953"/>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24">
              <a:extLst>
                <a:ext uri="{FF2B5EF4-FFF2-40B4-BE49-F238E27FC236}">
                  <a16:creationId xmlns:a16="http://schemas.microsoft.com/office/drawing/2014/main" id="{034FA995-70C5-CCB6-546A-0A1570FD1B53}"/>
                </a:ext>
              </a:extLst>
            </p:cNvPr>
            <p:cNvSpPr/>
            <p:nvPr/>
          </p:nvSpPr>
          <p:spPr>
            <a:xfrm>
              <a:off x="7901979" y="197203"/>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Góc Tròn 26">
              <a:extLst>
                <a:ext uri="{FF2B5EF4-FFF2-40B4-BE49-F238E27FC236}">
                  <a16:creationId xmlns:a16="http://schemas.microsoft.com/office/drawing/2014/main" id="{B2D5A776-F404-E170-77CD-38F1158924FA}"/>
                </a:ext>
              </a:extLst>
            </p:cNvPr>
            <p:cNvSpPr/>
            <p:nvPr/>
          </p:nvSpPr>
          <p:spPr>
            <a:xfrm>
              <a:off x="8494290" y="-17548"/>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Góc Tròn 27">
              <a:extLst>
                <a:ext uri="{FF2B5EF4-FFF2-40B4-BE49-F238E27FC236}">
                  <a16:creationId xmlns:a16="http://schemas.microsoft.com/office/drawing/2014/main" id="{2DDA3A29-8432-6405-7893-96D84EF57922}"/>
                </a:ext>
              </a:extLst>
            </p:cNvPr>
            <p:cNvSpPr/>
            <p:nvPr/>
          </p:nvSpPr>
          <p:spPr>
            <a:xfrm>
              <a:off x="9088810" y="188440"/>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Góc Tròn 28">
              <a:extLst>
                <a:ext uri="{FF2B5EF4-FFF2-40B4-BE49-F238E27FC236}">
                  <a16:creationId xmlns:a16="http://schemas.microsoft.com/office/drawing/2014/main" id="{0854112E-331F-F94F-0C50-2A5EB70EEA50}"/>
                </a:ext>
              </a:extLst>
            </p:cNvPr>
            <p:cNvSpPr/>
            <p:nvPr/>
          </p:nvSpPr>
          <p:spPr>
            <a:xfrm>
              <a:off x="9683330" y="-13716"/>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ình chữ nhật: Góc Tròn 29">
              <a:extLst>
                <a:ext uri="{FF2B5EF4-FFF2-40B4-BE49-F238E27FC236}">
                  <a16:creationId xmlns:a16="http://schemas.microsoft.com/office/drawing/2014/main" id="{04058416-FE1E-4952-FC67-7811E38FE363}"/>
                </a:ext>
              </a:extLst>
            </p:cNvPr>
            <p:cNvSpPr/>
            <p:nvPr/>
          </p:nvSpPr>
          <p:spPr>
            <a:xfrm>
              <a:off x="10280059" y="188440"/>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ình chữ nhật: Góc Tròn 30">
              <a:extLst>
                <a:ext uri="{FF2B5EF4-FFF2-40B4-BE49-F238E27FC236}">
                  <a16:creationId xmlns:a16="http://schemas.microsoft.com/office/drawing/2014/main" id="{59C6FFF2-00F6-46FA-4547-4928AC4F4222}"/>
                </a:ext>
              </a:extLst>
            </p:cNvPr>
            <p:cNvSpPr/>
            <p:nvPr/>
          </p:nvSpPr>
          <p:spPr>
            <a:xfrm>
              <a:off x="10871113" y="-13716"/>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chữ nhật: Góc Tròn 31">
              <a:extLst>
                <a:ext uri="{FF2B5EF4-FFF2-40B4-BE49-F238E27FC236}">
                  <a16:creationId xmlns:a16="http://schemas.microsoft.com/office/drawing/2014/main" id="{FE8C5370-133F-AD28-971C-C1F107A957BD}"/>
                </a:ext>
              </a:extLst>
            </p:cNvPr>
            <p:cNvSpPr/>
            <p:nvPr/>
          </p:nvSpPr>
          <p:spPr>
            <a:xfrm>
              <a:off x="11467842" y="188440"/>
              <a:ext cx="533399" cy="186151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Hộp Văn bản 3">
            <a:extLst>
              <a:ext uri="{FF2B5EF4-FFF2-40B4-BE49-F238E27FC236}">
                <a16:creationId xmlns:a16="http://schemas.microsoft.com/office/drawing/2014/main" id="{BE50770E-D2A6-4BC0-3D7A-4BD088A82D0A}"/>
              </a:ext>
            </a:extLst>
          </p:cNvPr>
          <p:cNvSpPr txBox="1"/>
          <p:nvPr/>
        </p:nvSpPr>
        <p:spPr>
          <a:xfrm>
            <a:off x="3380527" y="-51751"/>
            <a:ext cx="5437239" cy="923330"/>
          </a:xfrm>
          <a:prstGeom prst="rect">
            <a:avLst/>
          </a:prstGeom>
          <a:noFill/>
        </p:spPr>
        <p:txBody>
          <a:bodyPr wrap="square" rtlCol="0">
            <a:spAutoFit/>
          </a:bodyPr>
          <a:lstStyle/>
          <a:p>
            <a:pPr algn="ctr"/>
            <a:r>
              <a:rPr lang="en-US" sz="5400" b="1" dirty="0" err="1">
                <a:solidFill>
                  <a:schemeClr val="accent4">
                    <a:lumMod val="50000"/>
                  </a:schemeClr>
                </a:solidFill>
                <a:latin typeface="Times New Roman" panose="02020603050405020304" pitchFamily="18" charset="0"/>
                <a:cs typeface="Times New Roman" panose="02020603050405020304" pitchFamily="18" charset="0"/>
              </a:rPr>
              <a:t>BẢNG</a:t>
            </a:r>
            <a:r>
              <a:rPr lang="en-US" sz="5400" b="1" dirty="0">
                <a:solidFill>
                  <a:schemeClr val="accent4">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4">
                    <a:lumMod val="50000"/>
                  </a:schemeClr>
                </a:solidFill>
                <a:latin typeface="Times New Roman" panose="02020603050405020304" pitchFamily="18" charset="0"/>
                <a:cs typeface="Times New Roman" panose="02020603050405020304" pitchFamily="18" charset="0"/>
              </a:rPr>
              <a:t>GIÁ</a:t>
            </a:r>
            <a:r>
              <a:rPr lang="en-US" sz="5400" b="1" dirty="0">
                <a:solidFill>
                  <a:schemeClr val="accent4">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4">
                    <a:lumMod val="50000"/>
                  </a:schemeClr>
                </a:solidFill>
                <a:latin typeface="Times New Roman" panose="02020603050405020304" pitchFamily="18" charset="0"/>
                <a:cs typeface="Times New Roman" panose="02020603050405020304" pitchFamily="18" charset="0"/>
              </a:rPr>
              <a:t>ĐẤT</a:t>
            </a:r>
            <a:endParaRPr lang="en-US" sz="5400" b="1"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1026" name="Picture 2" descr=" Sách Luật Đất đai và những điểm mới 2024 ">
            <a:extLst>
              <a:ext uri="{FF2B5EF4-FFF2-40B4-BE49-F238E27FC236}">
                <a16:creationId xmlns:a16="http://schemas.microsoft.com/office/drawing/2014/main" id="{12EE5343-526F-5451-8A66-DDC2FAD6B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235" y="5239579"/>
            <a:ext cx="1329043" cy="165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46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C0D197B-AFA7-C1DB-7420-4E59E998E746}"/>
              </a:ext>
            </a:extLst>
          </p:cNvPr>
          <p:cNvSpPr txBox="1"/>
          <p:nvPr/>
        </p:nvSpPr>
        <p:spPr>
          <a:xfrm>
            <a:off x="0" y="127290"/>
            <a:ext cx="212436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endParaRPr lang="en-US" b="1" dirty="0">
              <a:latin typeface="Times New Roman" panose="02020603050405020304" pitchFamily="18" charset="0"/>
              <a:cs typeface="Times New Roman" panose="02020603050405020304" pitchFamily="18" charset="0"/>
            </a:endParaRPr>
          </a:p>
        </p:txBody>
      </p:sp>
      <p:grpSp>
        <p:nvGrpSpPr>
          <p:cNvPr id="10" name="Nhóm 9">
            <a:extLst>
              <a:ext uri="{FF2B5EF4-FFF2-40B4-BE49-F238E27FC236}">
                <a16:creationId xmlns:a16="http://schemas.microsoft.com/office/drawing/2014/main" id="{94B336DD-9973-F324-89DD-36D13826D375}"/>
              </a:ext>
            </a:extLst>
          </p:cNvPr>
          <p:cNvGrpSpPr/>
          <p:nvPr/>
        </p:nvGrpSpPr>
        <p:grpSpPr>
          <a:xfrm>
            <a:off x="2328862" y="483406"/>
            <a:ext cx="7534275" cy="461010"/>
            <a:chOff x="628650" y="758190"/>
            <a:chExt cx="7534275" cy="461010"/>
          </a:xfrm>
        </p:grpSpPr>
        <p:sp>
          <p:nvSpPr>
            <p:cNvPr id="2" name="Hình Bầu dục 1">
              <a:extLst>
                <a:ext uri="{FF2B5EF4-FFF2-40B4-BE49-F238E27FC236}">
                  <a16:creationId xmlns:a16="http://schemas.microsoft.com/office/drawing/2014/main" id="{1D7F3296-906B-C2AE-DD7B-DB9D7037D3CD}"/>
                </a:ext>
              </a:extLst>
            </p:cNvPr>
            <p:cNvSpPr/>
            <p:nvPr/>
          </p:nvSpPr>
          <p:spPr>
            <a:xfrm>
              <a:off x="628650" y="762000"/>
              <a:ext cx="457200" cy="457200"/>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ình Bầu dục 5">
              <a:extLst>
                <a:ext uri="{FF2B5EF4-FFF2-40B4-BE49-F238E27FC236}">
                  <a16:creationId xmlns:a16="http://schemas.microsoft.com/office/drawing/2014/main" id="{572798ED-150A-C364-79D6-A1A2067C5433}"/>
                </a:ext>
              </a:extLst>
            </p:cNvPr>
            <p:cNvSpPr/>
            <p:nvPr/>
          </p:nvSpPr>
          <p:spPr>
            <a:xfrm>
              <a:off x="758190" y="758190"/>
              <a:ext cx="27432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ình thoi 2">
              <a:extLst>
                <a:ext uri="{FF2B5EF4-FFF2-40B4-BE49-F238E27FC236}">
                  <a16:creationId xmlns:a16="http://schemas.microsoft.com/office/drawing/2014/main" id="{E38422F0-9EEA-AE8C-9174-0DC8C060018F}"/>
                </a:ext>
              </a:extLst>
            </p:cNvPr>
            <p:cNvSpPr/>
            <p:nvPr/>
          </p:nvSpPr>
          <p:spPr>
            <a:xfrm>
              <a:off x="847725" y="762000"/>
              <a:ext cx="457200" cy="457200"/>
            </a:xfrm>
            <a:prstGeom prst="diamond">
              <a:avLst/>
            </a:prstGeom>
            <a:gradFill flip="none" rotWithShape="1">
              <a:gsLst>
                <a:gs pos="0">
                  <a:schemeClr val="bg1"/>
                </a:gs>
                <a:gs pos="100000">
                  <a:schemeClr val="accent4">
                    <a:lumMod val="5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anose="02020603050405020304" pitchFamily="18" charset="0"/>
                  <a:cs typeface="Times New Roman" panose="02020603050405020304" pitchFamily="18" charset="0"/>
                </a:rPr>
                <a:t>1</a:t>
              </a:r>
            </a:p>
          </p:txBody>
        </p:sp>
        <p:sp>
          <p:nvSpPr>
            <p:cNvPr id="4" name="Hình chữ nhật: Góc Tròn 3">
              <a:extLst>
                <a:ext uri="{FF2B5EF4-FFF2-40B4-BE49-F238E27FC236}">
                  <a16:creationId xmlns:a16="http://schemas.microsoft.com/office/drawing/2014/main" id="{B029A0EB-9783-8FE6-F1D2-93234C156384}"/>
                </a:ext>
              </a:extLst>
            </p:cNvPr>
            <p:cNvSpPr/>
            <p:nvPr/>
          </p:nvSpPr>
          <p:spPr>
            <a:xfrm>
              <a:off x="1304925" y="762000"/>
              <a:ext cx="6858000" cy="457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Nội</a:t>
              </a:r>
              <a:r>
                <a:rPr lang="en-US" b="1" dirty="0">
                  <a:solidFill>
                    <a:srgbClr val="C00000"/>
                  </a:solidFill>
                  <a:latin typeface="Times New Roman" panose="02020603050405020304" pitchFamily="18" charset="0"/>
                  <a:cs typeface="Times New Roman" panose="02020603050405020304" pitchFamily="18" charset="0"/>
                </a:rPr>
                <a:t> dung </a:t>
              </a:r>
              <a:r>
                <a:rPr lang="en-US" b="1" dirty="0" err="1">
                  <a:solidFill>
                    <a:srgbClr val="C00000"/>
                  </a:solidFill>
                  <a:latin typeface="Times New Roman" panose="02020603050405020304" pitchFamily="18" charset="0"/>
                  <a:cs typeface="Times New Roman" panose="02020603050405020304" pitchFamily="18" charset="0"/>
                </a:rPr>
                <a:t>xây</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dựng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điều</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chỉnh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sửa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đổi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bổ</a:t>
              </a:r>
              <a:r>
                <a:rPr lang="en-US" b="1" dirty="0">
                  <a:solidFill>
                    <a:srgbClr val="C00000"/>
                  </a:solidFill>
                  <a:latin typeface="Times New Roman" panose="02020603050405020304" pitchFamily="18" charset="0"/>
                  <a:cs typeface="Times New Roman" panose="02020603050405020304" pitchFamily="18" charset="0"/>
                </a:rPr>
                <a:t> sung </a:t>
              </a:r>
              <a:r>
                <a:rPr lang="en-US" b="1" dirty="0" err="1">
                  <a:solidFill>
                    <a:srgbClr val="C00000"/>
                  </a:solidFill>
                  <a:latin typeface="Times New Roman" panose="02020603050405020304" pitchFamily="18" charset="0"/>
                  <a:cs typeface="Times New Roman" panose="02020603050405020304" pitchFamily="18" charset="0"/>
                </a:rPr>
                <a:t>bảng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giá</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đất</a:t>
              </a:r>
              <a:endParaRPr lang="en-US" b="1" dirty="0">
                <a:solidFill>
                  <a:srgbClr val="C00000"/>
                </a:solidFill>
                <a:latin typeface="Times New Roman" panose="02020603050405020304" pitchFamily="18" charset="0"/>
                <a:cs typeface="Times New Roman" panose="02020603050405020304" pitchFamily="18" charset="0"/>
              </a:endParaRPr>
            </a:p>
          </p:txBody>
        </p:sp>
      </p:grpSp>
      <p:sp>
        <p:nvSpPr>
          <p:cNvPr id="12" name="Hộp Văn bản 11">
            <a:extLst>
              <a:ext uri="{FF2B5EF4-FFF2-40B4-BE49-F238E27FC236}">
                <a16:creationId xmlns:a16="http://schemas.microsoft.com/office/drawing/2014/main" id="{4A9CADEF-7AC1-4B6A-7FE5-18E0560993D8}"/>
              </a:ext>
            </a:extLst>
          </p:cNvPr>
          <p:cNvSpPr txBox="1"/>
          <p:nvPr/>
        </p:nvSpPr>
        <p:spPr>
          <a:xfrm>
            <a:off x="404731" y="1283376"/>
            <a:ext cx="3658553" cy="369332"/>
          </a:xfrm>
          <a:prstGeom prst="rect">
            <a:avLst/>
          </a:prstGeom>
          <a:noFill/>
        </p:spPr>
        <p:txBody>
          <a:bodyPr wrap="square">
            <a:spAutoFit/>
          </a:bodyPr>
          <a:lstStyle/>
          <a:p>
            <a:pPr marL="285750" indent="-285750" algn="just">
              <a:buFont typeface="Wingdings" panose="05000000000000000000" pitchFamily="2" charset="2"/>
              <a:buChar char="Ø"/>
            </a:pPr>
            <a:r>
              <a:rPr lang="en-US" b="1" dirty="0">
                <a:solidFill>
                  <a:srgbClr val="000000"/>
                </a:solidFill>
                <a:highlight>
                  <a:srgbClr val="FFFFFF"/>
                </a:highlight>
                <a:latin typeface="Times New Roman" panose="02020603050405020304" pitchFamily="18" charset="0"/>
                <a:cs typeface="Times New Roman" panose="02020603050405020304" pitchFamily="18" charset="0"/>
              </a:rPr>
              <a:t>Q</a:t>
            </a:r>
            <a:r>
              <a:rPr lang="en-US" sz="1800" b="1" i="0" u="none" strike="noStrike" dirty="0">
                <a:solidFill>
                  <a:srgbClr val="000000"/>
                </a:solidFill>
                <a:effectLst/>
                <a:highlight>
                  <a:srgbClr val="FFFFFF"/>
                </a:highlight>
                <a:latin typeface="Times New Roman" panose="02020603050405020304" pitchFamily="18" charset="0"/>
                <a:cs typeface="Times New Roman" panose="02020603050405020304" pitchFamily="18" charset="0"/>
              </a:rPr>
              <a:t>uy </a:t>
            </a:r>
            <a:r>
              <a:rPr lang="en-US" sz="1800" b="1" i="0" u="none" strike="noStrike" dirty="0" err="1">
                <a:solidFill>
                  <a:srgbClr val="000000"/>
                </a:solidFill>
                <a:effectLst/>
                <a:highlight>
                  <a:srgbClr val="FFFFFF"/>
                </a:highlight>
                <a:latin typeface="Times New Roman" panose="02020603050405020304" pitchFamily="18" charset="0"/>
                <a:cs typeface="Times New Roman" panose="02020603050405020304" pitchFamily="18" charset="0"/>
              </a:rPr>
              <a:t>định</a:t>
            </a:r>
            <a:r>
              <a:rPr lang="en-US" sz="1800" b="1" i="0" u="none" strike="noStrike"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u="none" strike="noStrike" dirty="0" err="1">
                <a:solidFill>
                  <a:srgbClr val="000000"/>
                </a:solidFill>
                <a:effectLst/>
                <a:highlight>
                  <a:srgbClr val="FFFFFF"/>
                </a:highlight>
                <a:latin typeface="Times New Roman" panose="02020603050405020304" pitchFamily="18" charset="0"/>
                <a:cs typeface="Times New Roman" panose="02020603050405020304" pitchFamily="18" charset="0"/>
              </a:rPr>
              <a:t>cụ</a:t>
            </a:r>
            <a:r>
              <a:rPr lang="en-US" sz="1800" b="1" i="0" u="none" strike="noStrike"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u="none" strike="noStrike" dirty="0" err="1">
                <a:solidFill>
                  <a:srgbClr val="000000"/>
                </a:solidFill>
                <a:effectLst/>
                <a:highlight>
                  <a:srgbClr val="FFFFFF"/>
                </a:highlight>
                <a:latin typeface="Times New Roman" panose="02020603050405020304" pitchFamily="18" charset="0"/>
                <a:cs typeface="Times New Roman" panose="02020603050405020304" pitchFamily="18" charset="0"/>
              </a:rPr>
              <a:t>thể</a:t>
            </a:r>
            <a:r>
              <a:rPr lang="en-US" sz="1800" b="1" i="0" u="none" strike="noStrike"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u="none" strike="noStrike" dirty="0" err="1">
                <a:solidFill>
                  <a:srgbClr val="000000"/>
                </a:solidFill>
                <a:effectLst/>
                <a:highlight>
                  <a:srgbClr val="FFFFFF"/>
                </a:highlight>
                <a:latin typeface="Times New Roman" panose="02020603050405020304" pitchFamily="18" charset="0"/>
                <a:cs typeface="Times New Roman" panose="02020603050405020304" pitchFamily="18" charset="0"/>
              </a:rPr>
              <a:t>giá</a:t>
            </a:r>
            <a:r>
              <a:rPr lang="en-US" sz="1800" b="1" i="0" u="none" strike="noStrike"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u="none" strike="noStrike" dirty="0" err="1">
                <a:solidFill>
                  <a:srgbClr val="000000"/>
                </a:solidFill>
                <a:effectLst/>
                <a:highlight>
                  <a:srgbClr val="FFFFFF"/>
                </a:highlight>
                <a:latin typeface="Times New Roman" panose="02020603050405020304" pitchFamily="18" charset="0"/>
                <a:cs typeface="Times New Roman" panose="02020603050405020304" pitchFamily="18" charset="0"/>
              </a:rPr>
              <a:t>các</a:t>
            </a:r>
            <a:r>
              <a:rPr lang="en-US" sz="1800" b="1" i="0" u="none" strike="noStrike"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u="none" strike="noStrike" dirty="0" err="1">
                <a:solidFill>
                  <a:srgbClr val="000000"/>
                </a:solidFill>
                <a:effectLst/>
                <a:highlight>
                  <a:srgbClr val="FFFFFF"/>
                </a:highlight>
                <a:latin typeface="Times New Roman" panose="02020603050405020304" pitchFamily="18" charset="0"/>
                <a:cs typeface="Times New Roman" panose="02020603050405020304" pitchFamily="18" charset="0"/>
              </a:rPr>
              <a:t>loại</a:t>
            </a:r>
            <a:r>
              <a:rPr lang="en-US" sz="1800" b="1" i="0" u="none" strike="noStrike"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i="0" u="none" strike="noStrike" dirty="0" err="1">
                <a:solidFill>
                  <a:srgbClr val="000000"/>
                </a:solidFill>
                <a:effectLst/>
                <a:highlight>
                  <a:srgbClr val="FFFFFF"/>
                </a:highlight>
                <a:latin typeface="Times New Roman" panose="02020603050405020304" pitchFamily="18" charset="0"/>
                <a:cs typeface="Times New Roman" panose="02020603050405020304" pitchFamily="18" charset="0"/>
              </a:rPr>
              <a:t>đất</a:t>
            </a:r>
            <a:r>
              <a:rPr lang="en-US" sz="1800" b="1" i="0" u="none" strike="noStrike" dirty="0">
                <a:solidFill>
                  <a:srgbClr val="000000"/>
                </a:solidFill>
                <a:effectLst/>
                <a:highlight>
                  <a:srgbClr val="FFFFFF"/>
                </a:highlight>
                <a:latin typeface="Times New Roman" panose="02020603050405020304" pitchFamily="18" charset="0"/>
                <a:cs typeface="Times New Roman" panose="02020603050405020304" pitchFamily="18" charset="0"/>
              </a:rPr>
              <a:t> </a:t>
            </a:r>
          </a:p>
        </p:txBody>
      </p:sp>
      <p:sp>
        <p:nvSpPr>
          <p:cNvPr id="16" name="Hộp Văn bản 15">
            <a:extLst>
              <a:ext uri="{FF2B5EF4-FFF2-40B4-BE49-F238E27FC236}">
                <a16:creationId xmlns:a16="http://schemas.microsoft.com/office/drawing/2014/main" id="{95AC99E7-1AE8-F5C9-6601-BAC6284BDDAD}"/>
              </a:ext>
            </a:extLst>
          </p:cNvPr>
          <p:cNvSpPr txBox="1"/>
          <p:nvPr/>
        </p:nvSpPr>
        <p:spPr>
          <a:xfrm>
            <a:off x="4469912" y="1283376"/>
            <a:ext cx="5372100" cy="3907095"/>
          </a:xfrm>
          <a:prstGeom prst="rect">
            <a:avLst/>
          </a:prstGeom>
          <a:noFill/>
          <a:ln>
            <a:solidFill>
              <a:schemeClr val="accent3">
                <a:lumMod val="50000"/>
              </a:schemeClr>
            </a:solidFill>
          </a:ln>
        </p:spPr>
        <p:txBody>
          <a:bodyPr wrap="square">
            <a:spAutoFit/>
          </a:bodyPr>
          <a:lstStyle/>
          <a:p>
            <a:pPr marL="342900" indent="-342900" algn="just">
              <a:lnSpc>
                <a:spcPts val="2300"/>
              </a:lnSpc>
              <a:buAutoNum type="arabicParenBoth"/>
            </a:pPr>
            <a:r>
              <a:rPr lang="en-US" dirty="0" err="1">
                <a:solidFill>
                  <a:srgbClr val="000000"/>
                </a:solidFill>
                <a:highlight>
                  <a:srgbClr val="FFFFFF"/>
                </a:highlight>
                <a:latin typeface="Times New Roman" panose="02020603050405020304" pitchFamily="18" charset="0"/>
                <a:cs typeface="Times New Roman" panose="02020603050405020304" pitchFamily="18" charset="0"/>
              </a:rPr>
              <a:t>Đ</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CLN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gn="just">
              <a:lnSpc>
                <a:spcPts val="2300"/>
              </a:lnSpc>
              <a:buAutoNum type="arabicParenBoth"/>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RSX</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gn="just">
              <a:lnSpc>
                <a:spcPts val="2300"/>
              </a:lnSpc>
              <a:buAutoNum type="arabicParenBoth"/>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NTTS; </a:t>
            </a:r>
          </a:p>
          <a:p>
            <a:pPr marL="342900" indent="-342900" algn="just">
              <a:lnSpc>
                <a:spcPts val="2300"/>
              </a:lnSpc>
              <a:buAutoNum type="arabicParenBoth"/>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muối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ts val="2300"/>
              </a:lnSpc>
              <a:buAutoNum type="arabicParenBoth"/>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NT; </a:t>
            </a:r>
          </a:p>
          <a:p>
            <a:pPr marL="342900" indent="-342900" algn="just">
              <a:lnSpc>
                <a:spcPts val="2300"/>
              </a:lnSpc>
              <a:buAutoNum type="arabicParenBoth"/>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gn="just">
              <a:lnSpc>
                <a:spcPts val="2300"/>
              </a:lnSpc>
              <a:buAutoNum type="arabicParenBoth"/>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KCN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CCN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gn="just">
              <a:lnSpc>
                <a:spcPts val="2300"/>
              </a:lnSpc>
              <a:buAutoNum type="arabicParenBoth"/>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gn="just">
              <a:lnSpc>
                <a:spcPts val="2300"/>
              </a:lnSpc>
              <a:buAutoNum type="arabicParenBoth"/>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CSSX</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PNN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gn="just">
              <a:lnSpc>
                <a:spcPts val="2300"/>
              </a:lnSpc>
              <a:buAutoNum type="arabicParenBoth"/>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gn="just">
              <a:lnSpc>
                <a:spcPts val="2300"/>
              </a:lnSpc>
              <a:buAutoNum type="arabicParenBoth"/>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Các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CNC; </a:t>
            </a:r>
          </a:p>
          <a:p>
            <a:pPr marL="342900" indent="-342900" algn="just">
              <a:lnSpc>
                <a:spcPts val="2300"/>
              </a:lnSpc>
              <a:buAutoNum type="arabicParenBoth"/>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Các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9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LĐĐ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của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endPar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6C5DF8AD-F55C-258F-3C0D-B51E17B8AA49}"/>
              </a:ext>
            </a:extLst>
          </p:cNvPr>
          <p:cNvSpPr txBox="1"/>
          <p:nvPr/>
        </p:nvSpPr>
        <p:spPr>
          <a:xfrm>
            <a:off x="447783" y="5326137"/>
            <a:ext cx="3658552" cy="646331"/>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Ø"/>
            </a:pPr>
            <a:r>
              <a:rPr lang="en-US" b="1" i="0" dirty="0" err="1">
                <a:solidFill>
                  <a:srgbClr val="000000"/>
                </a:solidFill>
                <a:effectLst/>
                <a:highlight>
                  <a:srgbClr val="FFFFFF"/>
                </a:highlight>
                <a:latin typeface="Times New Roman" panose="02020603050405020304" pitchFamily="18" charset="0"/>
                <a:cs typeface="Times New Roman" panose="02020603050405020304" pitchFamily="18" charset="0"/>
              </a:rPr>
              <a:t>Thời</a:t>
            </a:r>
            <a:r>
              <a:rPr lang="en-US"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1" i="0" dirty="0" err="1">
                <a:solidFill>
                  <a:srgbClr val="000000"/>
                </a:solidFill>
                <a:effectLst/>
                <a:highlight>
                  <a:srgbClr val="FFFFFF"/>
                </a:highlight>
                <a:latin typeface="Times New Roman" panose="02020603050405020304" pitchFamily="18" charset="0"/>
                <a:cs typeface="Times New Roman" panose="02020603050405020304" pitchFamily="18" charset="0"/>
              </a:rPr>
              <a:t>hạn</a:t>
            </a:r>
            <a:r>
              <a:rPr lang="en-US" b="1" i="0" dirty="0">
                <a:solidFill>
                  <a:srgbClr val="000000"/>
                </a:solidFill>
                <a:effectLst/>
                <a:highlight>
                  <a:srgbClr val="FFFFFF"/>
                </a:highlight>
                <a:latin typeface="Times New Roman" panose="02020603050405020304" pitchFamily="18" charset="0"/>
                <a:cs typeface="Times New Roman" panose="02020603050405020304" pitchFamily="18" charset="0"/>
              </a:rPr>
              <a:t> của g</a:t>
            </a:r>
            <a:r>
              <a:rPr lang="vi-VN" b="1" i="0" dirty="0" err="1">
                <a:solidFill>
                  <a:srgbClr val="000000"/>
                </a:solidFill>
                <a:effectLst/>
                <a:highlight>
                  <a:srgbClr val="FFFFFF"/>
                </a:highlight>
                <a:latin typeface="Times New Roman" panose="02020603050405020304" pitchFamily="18" charset="0"/>
                <a:cs typeface="Times New Roman" panose="02020603050405020304" pitchFamily="18" charset="0"/>
              </a:rPr>
              <a:t>iá</a:t>
            </a:r>
            <a:r>
              <a:rPr lang="vi-VN" b="1" i="0" dirty="0">
                <a:solidFill>
                  <a:srgbClr val="000000"/>
                </a:solidFill>
                <a:effectLst/>
                <a:highlight>
                  <a:srgbClr val="FFFFFF"/>
                </a:highlight>
                <a:latin typeface="Times New Roman" panose="02020603050405020304" pitchFamily="18" charset="0"/>
                <a:cs typeface="Times New Roman" panose="02020603050405020304" pitchFamily="18" charset="0"/>
              </a:rPr>
              <a:t> đất trong </a:t>
            </a:r>
            <a:r>
              <a:rPr lang="en-US" b="1" i="0" dirty="0" err="1">
                <a:solidFill>
                  <a:srgbClr val="000000"/>
                </a:solidFill>
                <a:effectLst/>
                <a:highlight>
                  <a:srgbClr val="FFFFFF"/>
                </a:highlight>
                <a:latin typeface="Times New Roman" panose="02020603050405020304" pitchFamily="18" charset="0"/>
                <a:cs typeface="Times New Roman" panose="02020603050405020304" pitchFamily="18" charset="0"/>
              </a:rPr>
              <a:t>BGĐ</a:t>
            </a:r>
            <a:r>
              <a:rPr lang="vi-VN" b="1" i="0" dirty="0">
                <a:solidFill>
                  <a:srgbClr val="000000"/>
                </a:solidFill>
                <a:effectLst/>
                <a:highlight>
                  <a:srgbClr val="FFFFFF"/>
                </a:highlight>
                <a:latin typeface="Times New Roman" panose="02020603050405020304" pitchFamily="18" charset="0"/>
                <a:cs typeface="Times New Roman" panose="02020603050405020304" pitchFamily="18" charset="0"/>
              </a:rPr>
              <a:t> đối với đất sử dụng có thời hạn</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endPar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31E33E8A-E312-8869-1825-1D25720662A6}"/>
              </a:ext>
            </a:extLst>
          </p:cNvPr>
          <p:cNvSpPr txBox="1"/>
          <p:nvPr/>
        </p:nvSpPr>
        <p:spPr>
          <a:xfrm>
            <a:off x="4451625" y="5354712"/>
            <a:ext cx="5372100" cy="1354217"/>
          </a:xfrm>
          <a:prstGeom prst="rect">
            <a:avLst/>
          </a:prstGeom>
          <a:noFill/>
          <a:ln>
            <a:solidFill>
              <a:schemeClr val="accent3">
                <a:lumMod val="50000"/>
              </a:schemeClr>
            </a:solidFill>
          </a:ln>
        </p:spPr>
        <p:txBody>
          <a:bodyPr wrap="square">
            <a:spAutoFit/>
          </a:bodyPr>
          <a:lstStyle/>
          <a:p>
            <a:pPr algn="just">
              <a:spcBef>
                <a:spcPts val="600"/>
              </a:spcBef>
              <a:spcAft>
                <a:spcPts val="600"/>
              </a:spcAft>
            </a:pP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70 năm</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p>
          <a:p>
            <a:pPr algn="just">
              <a:spcBef>
                <a:spcPts val="600"/>
              </a:spcBef>
              <a:spcAft>
                <a:spcPts val="600"/>
              </a:spcAft>
            </a:pPr>
            <a:r>
              <a:rPr lang="en-US" i="1" dirty="0">
                <a:solidFill>
                  <a:srgbClr val="000000"/>
                </a:solidFill>
                <a:highlight>
                  <a:srgbClr val="FFFFFF"/>
                </a:highlight>
                <a:latin typeface="Times New Roman" panose="02020603050405020304" pitchFamily="18" charset="0"/>
                <a:cs typeface="Times New Roman" panose="02020603050405020304" pitchFamily="18" charset="0"/>
              </a:rPr>
              <a:t>(t</a:t>
            </a:r>
            <a:r>
              <a:rPr lang="vi-VN" b="0" i="1" dirty="0" err="1">
                <a:solidFill>
                  <a:srgbClr val="000000"/>
                </a:solidFill>
                <a:effectLst/>
                <a:highlight>
                  <a:srgbClr val="FFFFFF"/>
                </a:highlight>
                <a:latin typeface="Times New Roman" panose="02020603050405020304" pitchFamily="18" charset="0"/>
                <a:cs typeface="Times New Roman" panose="02020603050405020304" pitchFamily="18" charset="0"/>
              </a:rPr>
              <a:t>rừ</a:t>
            </a:r>
            <a:r>
              <a:rPr lang="vi-VN" b="0" i="1" dirty="0">
                <a:solidFill>
                  <a:srgbClr val="000000"/>
                </a:solidFill>
                <a:effectLst/>
                <a:highlight>
                  <a:srgbClr val="FFFFFF"/>
                </a:highlight>
                <a:latin typeface="Times New Roman" panose="02020603050405020304" pitchFamily="18" charset="0"/>
                <a:cs typeface="Times New Roman" panose="02020603050405020304" pitchFamily="18" charset="0"/>
              </a:rPr>
              <a:t> đất </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NN </a:t>
            </a:r>
            <a:r>
              <a:rPr lang="vi-VN" b="0" i="1" dirty="0">
                <a:solidFill>
                  <a:srgbClr val="000000"/>
                </a:solidFill>
                <a:effectLst/>
                <a:highlight>
                  <a:srgbClr val="FFFFFF"/>
                </a:highlight>
                <a:latin typeface="Times New Roman" panose="02020603050405020304" pitchFamily="18" charset="0"/>
                <a:cs typeface="Times New Roman" panose="02020603050405020304" pitchFamily="18" charset="0"/>
              </a:rPr>
              <a:t>được Nhà nước giao cho </a:t>
            </a:r>
            <a:r>
              <a:rPr lang="en-US" b="0" i="1" dirty="0" err="1">
                <a:solidFill>
                  <a:srgbClr val="000000"/>
                </a:solidFill>
                <a:effectLst/>
                <a:highlight>
                  <a:srgbClr val="FFFFFF"/>
                </a:highlight>
                <a:latin typeface="Times New Roman" panose="02020603050405020304" pitchFamily="18" charset="0"/>
                <a:cs typeface="Times New Roman" panose="02020603050405020304" pitchFamily="18" charset="0"/>
              </a:rPr>
              <a:t>HGĐ</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 CN </a:t>
            </a:r>
            <a:r>
              <a:rPr lang="vi-VN" b="0" i="1" dirty="0">
                <a:solidFill>
                  <a:srgbClr val="000000"/>
                </a:solidFill>
                <a:effectLst/>
                <a:highlight>
                  <a:srgbClr val="FFFFFF"/>
                </a:highlight>
                <a:latin typeface="Times New Roman" panose="02020603050405020304" pitchFamily="18" charset="0"/>
                <a:cs typeface="Times New Roman" panose="02020603050405020304" pitchFamily="18" charset="0"/>
              </a:rPr>
              <a:t>theo hạn mức giao đất </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NN</a:t>
            </a:r>
            <a:r>
              <a:rPr lang="vi-VN" b="0" i="1" dirty="0">
                <a:solidFill>
                  <a:srgbClr val="000000"/>
                </a:solidFill>
                <a:effectLst/>
                <a:highlight>
                  <a:srgbClr val="FFFFFF"/>
                </a:highlight>
                <a:latin typeface="Times New Roman" panose="02020603050405020304" pitchFamily="18" charset="0"/>
                <a:cs typeface="Times New Roman" panose="02020603050405020304" pitchFamily="18" charset="0"/>
              </a:rPr>
              <a:t>, đất </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NN </a:t>
            </a:r>
            <a:r>
              <a:rPr lang="vi-VN" b="0" i="1" dirty="0">
                <a:solidFill>
                  <a:srgbClr val="000000"/>
                </a:solidFill>
                <a:effectLst/>
                <a:highlight>
                  <a:srgbClr val="FFFFFF"/>
                </a:highlight>
                <a:latin typeface="Times New Roman" panose="02020603050405020304" pitchFamily="18" charset="0"/>
                <a:cs typeface="Times New Roman" panose="02020603050405020304" pitchFamily="18" charset="0"/>
              </a:rPr>
              <a:t>trong hạn mức nhận chuyển quyền thì không căn cứ vào thời hạn </a:t>
            </a:r>
            <a:r>
              <a:rPr lang="en-US" b="0" i="1" dirty="0" err="1">
                <a:solidFill>
                  <a:srgbClr val="000000"/>
                </a:solidFill>
                <a:effectLst/>
                <a:highlight>
                  <a:srgbClr val="FFFFFF"/>
                </a:highlight>
                <a:latin typeface="Times New Roman" panose="02020603050405020304" pitchFamily="18" charset="0"/>
                <a:cs typeface="Times New Roman" panose="02020603050405020304" pitchFamily="18" charset="0"/>
              </a:rPr>
              <a:t>SDĐ</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a:t>
            </a:r>
          </a:p>
        </p:txBody>
      </p:sp>
      <p:sp>
        <p:nvSpPr>
          <p:cNvPr id="9" name="Mũi tên: Hình V 8">
            <a:extLst>
              <a:ext uri="{FF2B5EF4-FFF2-40B4-BE49-F238E27FC236}">
                <a16:creationId xmlns:a16="http://schemas.microsoft.com/office/drawing/2014/main" id="{EB9CB498-E900-62E3-E12D-9DE3C6095712}"/>
              </a:ext>
            </a:extLst>
          </p:cNvPr>
          <p:cNvSpPr/>
          <p:nvPr/>
        </p:nvSpPr>
        <p:spPr>
          <a:xfrm>
            <a:off x="4187787" y="1283376"/>
            <a:ext cx="227540" cy="369332"/>
          </a:xfrm>
          <a:prstGeom prst="chevron">
            <a:avLst/>
          </a:prstGeom>
          <a:gradFill>
            <a:gsLst>
              <a:gs pos="0">
                <a:schemeClr val="accent1">
                  <a:lumMod val="5000"/>
                  <a:lumOff val="95000"/>
                </a:schemeClr>
              </a:gs>
              <a:gs pos="100000">
                <a:schemeClr val="accent4">
                  <a:lumMod val="5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3" name="Mũi tên: Hình V 12">
            <a:extLst>
              <a:ext uri="{FF2B5EF4-FFF2-40B4-BE49-F238E27FC236}">
                <a16:creationId xmlns:a16="http://schemas.microsoft.com/office/drawing/2014/main" id="{2377AB65-E262-4936-A6D2-E447B862EF35}"/>
              </a:ext>
            </a:extLst>
          </p:cNvPr>
          <p:cNvSpPr/>
          <p:nvPr/>
        </p:nvSpPr>
        <p:spPr>
          <a:xfrm>
            <a:off x="4187787" y="5493211"/>
            <a:ext cx="227540" cy="369332"/>
          </a:xfrm>
          <a:prstGeom prst="chevron">
            <a:avLst/>
          </a:prstGeom>
          <a:gradFill>
            <a:gsLst>
              <a:gs pos="0">
                <a:schemeClr val="accent1">
                  <a:lumMod val="5000"/>
                  <a:lumOff val="95000"/>
                </a:schemeClr>
              </a:gs>
              <a:gs pos="100000">
                <a:schemeClr val="accent4">
                  <a:lumMod val="5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6" name="Đám mây 35">
            <a:extLst>
              <a:ext uri="{FF2B5EF4-FFF2-40B4-BE49-F238E27FC236}">
                <a16:creationId xmlns:a16="http://schemas.microsoft.com/office/drawing/2014/main" id="{3FE47890-C176-6585-A46C-10BBEF553CB4}"/>
              </a:ext>
            </a:extLst>
          </p:cNvPr>
          <p:cNvSpPr/>
          <p:nvPr/>
        </p:nvSpPr>
        <p:spPr>
          <a:xfrm>
            <a:off x="201416" y="1947231"/>
            <a:ext cx="4065181" cy="2963537"/>
          </a:xfrm>
          <a:prstGeom prst="cloud">
            <a:avLst/>
          </a:prstGeom>
          <a:blipFill>
            <a:blip r:embed="rId3">
              <a:extLst>
                <a:ext uri="{837473B0-CC2E-450A-ABE3-18F120FF3D39}">
                  <a1611:picAttrSrcUrl xmlns:a1611="http://schemas.microsoft.com/office/drawing/2016/11/main" r:id="rId4"/>
                </a:ext>
              </a:extLst>
            </a:blip>
            <a:stretch>
              <a:fillRect l="344" t="10367" r="-344" b="-560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ình chữ nhật: Góc Tròn 41">
            <a:extLst>
              <a:ext uri="{FF2B5EF4-FFF2-40B4-BE49-F238E27FC236}">
                <a16:creationId xmlns:a16="http://schemas.microsoft.com/office/drawing/2014/main" id="{E5F6BD7A-B7F2-DAE3-2F2C-72A8A0A9CB8A}"/>
              </a:ext>
            </a:extLst>
          </p:cNvPr>
          <p:cNvSpPr/>
          <p:nvPr/>
        </p:nvSpPr>
        <p:spPr>
          <a:xfrm>
            <a:off x="10122446" y="1856254"/>
            <a:ext cx="1828800" cy="1828800"/>
          </a:xfrm>
          <a:prstGeom prst="roundRect">
            <a:avLst/>
          </a:prstGeom>
          <a:blipFill>
            <a:blip r:embed="rId5"/>
            <a:stretch>
              <a:fillRect l="344" t="10367" r="-344" b="-560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ình chữ nhật: Góc Tròn 42">
            <a:extLst>
              <a:ext uri="{FF2B5EF4-FFF2-40B4-BE49-F238E27FC236}">
                <a16:creationId xmlns:a16="http://schemas.microsoft.com/office/drawing/2014/main" id="{0B164701-A009-0A85-EB9D-F2C0EA0CD243}"/>
              </a:ext>
            </a:extLst>
          </p:cNvPr>
          <p:cNvSpPr/>
          <p:nvPr/>
        </p:nvSpPr>
        <p:spPr>
          <a:xfrm>
            <a:off x="10122446" y="4070215"/>
            <a:ext cx="1828800" cy="1828800"/>
          </a:xfrm>
          <a:prstGeom prst="roundRect">
            <a:avLst/>
          </a:prstGeom>
          <a:blipFill>
            <a:blip r:embed="rId6"/>
            <a:stretch>
              <a:fillRect l="344" t="10367" r="-344" b="-560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C0D197B-AFA7-C1DB-7420-4E59E998E746}"/>
              </a:ext>
            </a:extLst>
          </p:cNvPr>
          <p:cNvSpPr txBox="1"/>
          <p:nvPr/>
        </p:nvSpPr>
        <p:spPr>
          <a:xfrm>
            <a:off x="0" y="127290"/>
            <a:ext cx="212436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endParaRPr lang="en-US" b="1" dirty="0">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D90B904A-7533-CB65-7BBD-E45A761E2FAD}"/>
              </a:ext>
            </a:extLst>
          </p:cNvPr>
          <p:cNvSpPr txBox="1"/>
          <p:nvPr/>
        </p:nvSpPr>
        <p:spPr>
          <a:xfrm>
            <a:off x="3479121" y="204073"/>
            <a:ext cx="5233758" cy="325538"/>
          </a:xfrm>
          <a:prstGeom prst="rect">
            <a:avLst/>
          </a:prstGeom>
          <a:noFill/>
        </p:spPr>
        <p:txBody>
          <a:bodyPr wrap="square">
            <a:spAutoFit/>
          </a:bodyPr>
          <a:lstStyle/>
          <a:p>
            <a:pPr indent="457200" algn="just">
              <a:lnSpc>
                <a:spcPts val="1800"/>
              </a:lnSpc>
              <a:spcBef>
                <a:spcPts val="300"/>
              </a:spcBef>
            </a:pPr>
            <a:r>
              <a:rPr lang="en-US" sz="2000" b="1" kern="100"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Cách</a:t>
            </a:r>
            <a:r>
              <a:rPr lang="en-US" sz="2000" b="1" kern="1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xây</a:t>
            </a:r>
            <a:r>
              <a:rPr lang="en-US" sz="2000" b="1" kern="1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000" b="1" kern="1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b</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ảng</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đất</a:t>
            </a:r>
            <a:endParaRPr lang="en-US" sz="2000"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39F6206B-1C7A-83DD-EBAD-1B0CAD2F7588}"/>
              </a:ext>
            </a:extLst>
          </p:cNvPr>
          <p:cNvSpPr txBox="1"/>
          <p:nvPr/>
        </p:nvSpPr>
        <p:spPr>
          <a:xfrm>
            <a:off x="2662375" y="1467505"/>
            <a:ext cx="8331238" cy="4893647"/>
          </a:xfrm>
          <a:prstGeom prst="rect">
            <a:avLst/>
          </a:prstGeom>
          <a:noFill/>
        </p:spPr>
        <p:txBody>
          <a:bodyPr wrap="square">
            <a:spAutoFit/>
          </a:bodyPr>
          <a:lstStyle/>
          <a:p>
            <a:pPr marL="342900" indent="-342900" algn="just">
              <a:spcBef>
                <a:spcPts val="600"/>
              </a:spcBef>
              <a:spcAft>
                <a:spcPts val="600"/>
              </a:spcAft>
              <a:buFont typeface="Wingdings" panose="05000000000000000000" pitchFamily="2" charset="2"/>
              <a:buChar char="v"/>
            </a:pPr>
            <a:r>
              <a:rPr lang="vi-VN"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Các loại đất cần xác định khu vực trong bảng giá đất:</a:t>
            </a:r>
            <a:r>
              <a:rPr lang="en-US" sz="1800" b="1"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Đ</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ất </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NN</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đất ở tại </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NT</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dirty="0">
                <a:solidFill>
                  <a:srgbClr val="000000"/>
                </a:solidFill>
                <a:highlight>
                  <a:srgbClr val="FFFFFF"/>
                </a:highlight>
                <a:latin typeface="Times New Roman" panose="02020603050405020304" pitchFamily="18" charset="0"/>
                <a:cs typeface="Times New Roman" panose="02020603050405020304" pitchFamily="18" charset="0"/>
              </a:rPr>
              <a:t>đ</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ất </a:t>
            </a:r>
            <a:r>
              <a:rPr lang="en-US" sz="18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TMDV</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tại </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NT</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đ</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ất </a:t>
            </a:r>
            <a:r>
              <a:rPr lang="en-US" sz="18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SXKDPNN</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không phải là đất </a:t>
            </a:r>
            <a:r>
              <a:rPr lang="en-US" sz="18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TMDV</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tại </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NT</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dirty="0">
                <a:solidFill>
                  <a:srgbClr val="000000"/>
                </a:solidFill>
                <a:highlight>
                  <a:srgbClr val="FFFFFF"/>
                </a:highlight>
                <a:latin typeface="Times New Roman" panose="02020603050405020304" pitchFamily="18" charset="0"/>
                <a:cs typeface="Times New Roman" panose="02020603050405020304" pitchFamily="18" charset="0"/>
              </a:rPr>
              <a:t>đ</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ất xây dựng </a:t>
            </a:r>
            <a:r>
              <a:rPr lang="en-US" sz="18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TSCQ</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đất </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XD </a:t>
            </a:r>
            <a:r>
              <a:rPr lang="en-US" sz="18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CTSN</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dirty="0">
                <a:solidFill>
                  <a:srgbClr val="000000"/>
                </a:solidFill>
                <a:highlight>
                  <a:srgbClr val="FFFFFF"/>
                </a:highlight>
                <a:latin typeface="Times New Roman" panose="02020603050405020304" pitchFamily="18" charset="0"/>
                <a:cs typeface="Times New Roman" panose="02020603050405020304" pitchFamily="18" charset="0"/>
              </a:rPr>
              <a:t>đ</a:t>
            </a:r>
            <a:r>
              <a:rPr lang="vi-VN"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ất sử dụng vào mục đích công cộng và đất </a:t>
            </a:r>
            <a:r>
              <a:rPr lang="en-US" sz="18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PNN</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khác</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tại</a:t>
            </a:r>
            <a:r>
              <a:rPr lang="en-US" sz="1800" b="0" i="0" dirty="0">
                <a:solidFill>
                  <a:srgbClr val="000000"/>
                </a:solidFill>
                <a:effectLst/>
                <a:highlight>
                  <a:srgbClr val="FFFFFF"/>
                </a:highlight>
                <a:latin typeface="Times New Roman" panose="02020603050405020304" pitchFamily="18" charset="0"/>
                <a:cs typeface="Times New Roman" panose="02020603050405020304" pitchFamily="18" charset="0"/>
              </a:rPr>
              <a:t> NT</a:t>
            </a:r>
            <a:endPar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v"/>
            </a:pPr>
            <a:r>
              <a:rPr lang="en-US" b="1" dirty="0" err="1">
                <a:solidFill>
                  <a:srgbClr val="000000"/>
                </a:solidFill>
                <a:highlight>
                  <a:srgbClr val="FFFFFF"/>
                </a:highlight>
                <a:latin typeface="Times New Roman" panose="02020603050405020304" pitchFamily="18" charset="0"/>
                <a:cs typeface="Times New Roman" panose="02020603050405020304" pitchFamily="18" charset="0"/>
              </a:rPr>
              <a:t>Cách</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dirty="0" err="1">
                <a:solidFill>
                  <a:srgbClr val="000000"/>
                </a:solidFill>
                <a:highlight>
                  <a:srgbClr val="FFFFFF"/>
                </a:highlight>
                <a:latin typeface="Times New Roman" panose="02020603050405020304" pitchFamily="18" charset="0"/>
                <a:cs typeface="Times New Roman" panose="02020603050405020304" pitchFamily="18" charset="0"/>
              </a:rPr>
              <a:t>xác</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dirty="0" err="1">
                <a:solidFill>
                  <a:srgbClr val="000000"/>
                </a:solidFill>
                <a:highlight>
                  <a:srgbClr val="FFFFFF"/>
                </a:highlight>
                <a:latin typeface="Times New Roman" panose="02020603050405020304" pitchFamily="18" charset="0"/>
                <a:cs typeface="Times New Roman" panose="02020603050405020304" pitchFamily="18" charset="0"/>
              </a:rPr>
              <a:t>định</a:t>
            </a:r>
            <a:r>
              <a:rPr lang="en-US" b="1" dirty="0">
                <a:solidFill>
                  <a:srgbClr val="000000"/>
                </a:solidFill>
                <a:highlight>
                  <a:srgbClr val="FFFFFF"/>
                </a:highlight>
                <a:latin typeface="Times New Roman" panose="02020603050405020304" pitchFamily="18" charset="0"/>
                <a:cs typeface="Times New Roman" panose="02020603050405020304" pitchFamily="18" charset="0"/>
              </a:rPr>
              <a:t>:</a:t>
            </a:r>
          </a:p>
          <a:p>
            <a:pPr marL="742950" lvl="1" indent="-285750" algn="just">
              <a:spcBef>
                <a:spcPts val="600"/>
              </a:spcBef>
              <a:spcAft>
                <a:spcPts val="600"/>
              </a:spcAft>
              <a:buFont typeface="Wingdings" panose="05000000000000000000" pitchFamily="2" charset="2"/>
              <a:buChar char="Ø"/>
            </a:pP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Theo </a:t>
            </a:r>
            <a:r>
              <a:rPr lang="vi-VN" b="1" i="1" dirty="0">
                <a:solidFill>
                  <a:srgbClr val="000000"/>
                </a:solidFill>
                <a:effectLst/>
                <a:highlight>
                  <a:srgbClr val="FFFFFF"/>
                </a:highlight>
                <a:latin typeface="Times New Roman" panose="02020603050405020304" pitchFamily="18" charset="0"/>
                <a:cs typeface="Times New Roman" panose="02020603050405020304" pitchFamily="18" charset="0"/>
              </a:rPr>
              <a:t>từng đơn vị hành chính cấp xã </a:t>
            </a:r>
            <a:endParaRPr lang="en-US" b="1" i="1"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742950" lvl="1" indent="-285750" algn="just">
              <a:spcBef>
                <a:spcPts val="600"/>
              </a:spcBef>
              <a:spcAft>
                <a:spcPts val="600"/>
              </a:spcAft>
              <a:buFont typeface="Wingdings" panose="05000000000000000000" pitchFamily="2" charset="2"/>
              <a:buChar char="Ø"/>
            </a:pP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Căn</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cứ</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xác</a:t>
            </a:r>
            <a:r>
              <a:rPr lang="en-US" b="1" i="1"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b="1" i="1" dirty="0" err="1">
                <a:solidFill>
                  <a:srgbClr val="000000"/>
                </a:solidFill>
                <a:highlight>
                  <a:srgbClr val="FFFFFF"/>
                </a:highlight>
                <a:latin typeface="Times New Roman" panose="02020603050405020304" pitchFamily="18" charset="0"/>
                <a:cs typeface="Times New Roman" panose="02020603050405020304" pitchFamily="18" charset="0"/>
              </a:rPr>
              <a:t>định</a:t>
            </a:r>
            <a:endParaRPr lang="en-US" b="1" i="1" dirty="0">
              <a:solidFill>
                <a:srgbClr val="000000"/>
              </a:solidFill>
              <a:highlight>
                <a:srgbClr val="FFFFFF"/>
              </a:highlight>
              <a:latin typeface="Times New Roman" panose="02020603050405020304" pitchFamily="18" charset="0"/>
              <a:cs typeface="Times New Roman" panose="02020603050405020304" pitchFamily="18" charset="0"/>
            </a:endParaRPr>
          </a:p>
          <a:p>
            <a:pPr marL="742950" lvl="1" indent="-285750" algn="just">
              <a:spcBef>
                <a:spcPts val="600"/>
              </a:spcBef>
              <a:spcAft>
                <a:spcPts val="600"/>
              </a:spcAft>
              <a:buFontTx/>
              <a:buChar char="-"/>
            </a:pP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Đ</a:t>
            </a:r>
            <a:r>
              <a:rPr lang="vi-VN" b="0" i="1" dirty="0">
                <a:solidFill>
                  <a:srgbClr val="000000"/>
                </a:solidFill>
                <a:effectLst/>
                <a:highlight>
                  <a:srgbClr val="FFFFFF"/>
                </a:highlight>
                <a:latin typeface="Times New Roman" panose="02020603050405020304" pitchFamily="18" charset="0"/>
                <a:cs typeface="Times New Roman" panose="02020603050405020304" pitchFamily="18" charset="0"/>
              </a:rPr>
              <a:t>ối với đất </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NN: </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năng suất, cây trồng, vật nuôi, khoảng cách đến nơi sản xuất, tiêu thụ sản phẩm, điều kiện giao thông phục vụ sản xuất, tiêu thụ sản phẩm</a:t>
            </a:r>
            <a:endParaRPr lang="en-US" dirty="0">
              <a:solidFill>
                <a:srgbClr val="000000"/>
              </a:solidFill>
              <a:highlight>
                <a:srgbClr val="FFFFFF"/>
              </a:highlight>
              <a:latin typeface="Times New Roman" panose="02020603050405020304" pitchFamily="18" charset="0"/>
              <a:cs typeface="Times New Roman" panose="02020603050405020304" pitchFamily="18" charset="0"/>
            </a:endParaRPr>
          </a:p>
          <a:p>
            <a:pPr marL="742950" lvl="1" indent="-285750" algn="just">
              <a:spcBef>
                <a:spcPts val="600"/>
              </a:spcBef>
              <a:spcAft>
                <a:spcPts val="600"/>
              </a:spcAft>
              <a:buFontTx/>
              <a:buChar char="-"/>
            </a:pP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Đ</a:t>
            </a:r>
            <a:r>
              <a:rPr lang="vi-VN" b="0" i="1" dirty="0">
                <a:solidFill>
                  <a:srgbClr val="000000"/>
                </a:solidFill>
                <a:effectLst/>
                <a:highlight>
                  <a:srgbClr val="FFFFFF"/>
                </a:highlight>
                <a:latin typeface="Times New Roman" panose="02020603050405020304" pitchFamily="18" charset="0"/>
                <a:cs typeface="Times New Roman" panose="02020603050405020304" pitchFamily="18" charset="0"/>
              </a:rPr>
              <a:t>ối với </a:t>
            </a:r>
            <a:r>
              <a:rPr lang="en-US" b="0" i="1" dirty="0" err="1">
                <a:solidFill>
                  <a:srgbClr val="000000"/>
                </a:solidFill>
                <a:effectLst/>
                <a:highlight>
                  <a:srgbClr val="FFFFFF"/>
                </a:highlight>
                <a:latin typeface="Times New Roman" panose="02020603050405020304" pitchFamily="18" charset="0"/>
                <a:cs typeface="Times New Roman" panose="02020603050405020304" pitchFamily="18" charset="0"/>
              </a:rPr>
              <a:t>các</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1" dirty="0" err="1">
                <a:solidFill>
                  <a:srgbClr val="000000"/>
                </a:solidFill>
                <a:effectLst/>
                <a:highlight>
                  <a:srgbClr val="FFFFFF"/>
                </a:highlight>
                <a:latin typeface="Times New Roman" panose="02020603050405020304" pitchFamily="18" charset="0"/>
                <a:cs typeface="Times New Roman" panose="02020603050405020304" pitchFamily="18" charset="0"/>
              </a:rPr>
              <a:t>loại</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b="0" i="1" dirty="0">
                <a:solidFill>
                  <a:srgbClr val="000000"/>
                </a:solidFill>
                <a:effectLst/>
                <a:highlight>
                  <a:srgbClr val="FFFFFF"/>
                </a:highlight>
                <a:latin typeface="Times New Roman" panose="02020603050405020304" pitchFamily="18" charset="0"/>
                <a:cs typeface="Times New Roman" panose="02020603050405020304" pitchFamily="18" charset="0"/>
              </a:rPr>
              <a:t>đất </a:t>
            </a:r>
            <a:r>
              <a:rPr lang="en-US" b="0" i="1" dirty="0" err="1">
                <a:solidFill>
                  <a:srgbClr val="000000"/>
                </a:solidFill>
                <a:effectLst/>
                <a:highlight>
                  <a:srgbClr val="FFFFFF"/>
                </a:highlight>
                <a:latin typeface="Times New Roman" panose="02020603050405020304" pitchFamily="18" charset="0"/>
                <a:cs typeface="Times New Roman" panose="02020603050405020304" pitchFamily="18" charset="0"/>
              </a:rPr>
              <a:t>còn</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1" dirty="0" err="1">
                <a:solidFill>
                  <a:srgbClr val="000000"/>
                </a:solidFill>
                <a:effectLst/>
                <a:highlight>
                  <a:srgbClr val="FFFFFF"/>
                </a:highlight>
                <a:latin typeface="Times New Roman" panose="02020603050405020304" pitchFamily="18" charset="0"/>
                <a:cs typeface="Times New Roman" panose="02020603050405020304" pitchFamily="18" charset="0"/>
              </a:rPr>
              <a:t>lại</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1" dirty="0" err="1">
                <a:solidFill>
                  <a:srgbClr val="000000"/>
                </a:solidFill>
                <a:effectLst/>
                <a:highlight>
                  <a:srgbClr val="FFFFFF"/>
                </a:highlight>
                <a:latin typeface="Times New Roman" panose="02020603050405020304" pitchFamily="18" charset="0"/>
                <a:cs typeface="Times New Roman" panose="02020603050405020304" pitchFamily="18" charset="0"/>
              </a:rPr>
              <a:t>cần</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1" dirty="0" err="1">
                <a:solidFill>
                  <a:srgbClr val="000000"/>
                </a:solidFill>
                <a:effectLst/>
                <a:highlight>
                  <a:srgbClr val="FFFFFF"/>
                </a:highlight>
                <a:latin typeface="Times New Roman" panose="02020603050405020304" pitchFamily="18" charset="0"/>
                <a:cs typeface="Times New Roman" panose="02020603050405020304" pitchFamily="18" charset="0"/>
              </a:rPr>
              <a:t>xác</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1" dirty="0" err="1">
                <a:solidFill>
                  <a:srgbClr val="000000"/>
                </a:solidFill>
                <a:effectLst/>
                <a:highlight>
                  <a:srgbClr val="FFFFFF"/>
                </a:highlight>
                <a:latin typeface="Times New Roman" panose="02020603050405020304" pitchFamily="18" charset="0"/>
                <a:cs typeface="Times New Roman" panose="02020603050405020304" pitchFamily="18" charset="0"/>
              </a:rPr>
              <a:t>định</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1" dirty="0" err="1">
                <a:solidFill>
                  <a:srgbClr val="000000"/>
                </a:solidFill>
                <a:effectLst/>
                <a:highlight>
                  <a:srgbClr val="FFFFFF"/>
                </a:highlight>
                <a:latin typeface="Times New Roman" panose="02020603050405020304" pitchFamily="18" charset="0"/>
                <a:cs typeface="Times New Roman" panose="02020603050405020304" pitchFamily="18" charset="0"/>
              </a:rPr>
              <a:t>khu</a:t>
            </a:r>
            <a:r>
              <a:rPr lang="en-US" b="0" i="1"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1" dirty="0" err="1">
                <a:solidFill>
                  <a:srgbClr val="000000"/>
                </a:solidFill>
                <a:effectLst/>
                <a:highlight>
                  <a:srgbClr val="FFFFFF"/>
                </a:highlight>
                <a:latin typeface="Times New Roman" panose="02020603050405020304" pitchFamily="18" charset="0"/>
                <a:cs typeface="Times New Roman" panose="02020603050405020304" pitchFamily="18" charset="0"/>
              </a:rPr>
              <a:t>vực</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điều kiện kết cấu hạ tầng kỹ thuật, hạ tầng xã hội, các lợi thế cho sản xuất, kinh doanh; khoảng cách đến trung tâm chính trị, kinh tế, thương mại trong khu vực </a:t>
            </a:r>
            <a:endPar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742950" lvl="1" indent="-285750" algn="just">
              <a:spcBef>
                <a:spcPts val="600"/>
              </a:spcBef>
              <a:spcAft>
                <a:spcPts val="600"/>
              </a:spcAft>
              <a:buFont typeface="Wingdings" panose="05000000000000000000" pitchFamily="2" charset="2"/>
              <a:buChar char="Ø"/>
            </a:pPr>
            <a:r>
              <a:rPr lang="vi-VN" b="1" i="1" spc="-20" dirty="0">
                <a:solidFill>
                  <a:srgbClr val="000000"/>
                </a:solidFill>
                <a:effectLst/>
                <a:highlight>
                  <a:srgbClr val="FFFFFF"/>
                </a:highlight>
                <a:latin typeface="Times New Roman" panose="02020603050405020304" pitchFamily="18" charset="0"/>
                <a:cs typeface="Times New Roman" panose="02020603050405020304" pitchFamily="18" charset="0"/>
              </a:rPr>
              <a:t>Khu vực 1 là khu vực có khả năng sinh lợi cao nhất và điều kiện kết cấu hạ tầng thuận lợi nhất;</a:t>
            </a:r>
            <a:r>
              <a:rPr lang="en-US" b="1" i="1" spc="-2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1" i="1" spc="-20" dirty="0">
                <a:solidFill>
                  <a:srgbClr val="000000"/>
                </a:solidFill>
                <a:highlight>
                  <a:srgbClr val="FFFFFF"/>
                </a:highlight>
                <a:latin typeface="Times New Roman" panose="02020603050405020304" pitchFamily="18" charset="0"/>
                <a:cs typeface="Times New Roman" panose="02020603050405020304" pitchFamily="18" charset="0"/>
              </a:rPr>
              <a:t>c</a:t>
            </a:r>
            <a:r>
              <a:rPr lang="vi-VN" b="1" i="1" spc="-20" dirty="0">
                <a:solidFill>
                  <a:srgbClr val="000000"/>
                </a:solidFill>
                <a:effectLst/>
                <a:highlight>
                  <a:srgbClr val="FFFFFF"/>
                </a:highlight>
                <a:latin typeface="Times New Roman" panose="02020603050405020304" pitchFamily="18" charset="0"/>
                <a:cs typeface="Times New Roman" panose="02020603050405020304" pitchFamily="18" charset="0"/>
              </a:rPr>
              <a:t>ác khu vực tiếp theo là khu vực có khả năng sinh lợi thấp hơn và kết cấu hạ tầng kém thuận lợi hơn so với khu vực liền kề trước đó.</a:t>
            </a:r>
            <a:endParaRPr lang="en-US" b="1" i="1" spc="-20" dirty="0">
              <a:latin typeface="Times New Roman" panose="02020603050405020304" pitchFamily="18" charset="0"/>
              <a:cs typeface="Times New Roman" panose="02020603050405020304" pitchFamily="18" charset="0"/>
            </a:endParaRPr>
          </a:p>
        </p:txBody>
      </p:sp>
      <p:sp>
        <p:nvSpPr>
          <p:cNvPr id="39" name="Hình chữ nhật: Góc Tròn 38">
            <a:extLst>
              <a:ext uri="{FF2B5EF4-FFF2-40B4-BE49-F238E27FC236}">
                <a16:creationId xmlns:a16="http://schemas.microsoft.com/office/drawing/2014/main" id="{EFFB04D4-C190-4FDB-B79C-7CC6B9783385}"/>
              </a:ext>
            </a:extLst>
          </p:cNvPr>
          <p:cNvSpPr/>
          <p:nvPr/>
        </p:nvSpPr>
        <p:spPr>
          <a:xfrm>
            <a:off x="1209246" y="754950"/>
            <a:ext cx="5618748" cy="4872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i="0" u="none" strike="noStrike" dirty="0">
                <a:solidFill>
                  <a:schemeClr val="accent6">
                    <a:lumMod val="50000"/>
                  </a:schemeClr>
                </a:solidFill>
                <a:effectLst/>
                <a:highlight>
                  <a:srgbClr val="FFFFFF"/>
                </a:highlight>
                <a:latin typeface="Arial" panose="020B0604020202020204" pitchFamily="34" charset="0"/>
              </a:rPr>
              <a:t>Xác định khu vực</a:t>
            </a:r>
            <a:endParaRPr lang="en-US" b="1" dirty="0">
              <a:solidFill>
                <a:schemeClr val="accent6">
                  <a:lumMod val="50000"/>
                </a:schemeClr>
              </a:solidFill>
              <a:highlight>
                <a:srgbClr val="FFFFFF"/>
              </a:highlight>
              <a:latin typeface="Arial" panose="020B0604020202020204" pitchFamily="34" charset="0"/>
            </a:endParaRPr>
          </a:p>
        </p:txBody>
      </p:sp>
      <p:sp>
        <p:nvSpPr>
          <p:cNvPr id="46" name="Hình tự do: Hình 45">
            <a:extLst>
              <a:ext uri="{FF2B5EF4-FFF2-40B4-BE49-F238E27FC236}">
                <a16:creationId xmlns:a16="http://schemas.microsoft.com/office/drawing/2014/main" id="{9F78AB0A-2723-3DA3-B74A-BFC343A22371}"/>
              </a:ext>
            </a:extLst>
          </p:cNvPr>
          <p:cNvSpPr/>
          <p:nvPr/>
        </p:nvSpPr>
        <p:spPr>
          <a:xfrm>
            <a:off x="1198387" y="2951241"/>
            <a:ext cx="988242" cy="2061728"/>
          </a:xfrm>
          <a:custGeom>
            <a:avLst/>
            <a:gdLst>
              <a:gd name="connsiteX0" fmla="*/ 789469 w 1094374"/>
              <a:gd name="connsiteY0" fmla="*/ 0 h 2275840"/>
              <a:gd name="connsiteX1" fmla="*/ 789469 w 1094374"/>
              <a:gd name="connsiteY1" fmla="*/ 2275840 h 2275840"/>
              <a:gd name="connsiteX2" fmla="*/ 10922 w 1094374"/>
              <a:gd name="connsiteY2" fmla="*/ 1826346 h 2275840"/>
              <a:gd name="connsiteX3" fmla="*/ 24590 w 1094374"/>
              <a:gd name="connsiteY3" fmla="*/ 1803848 h 2275840"/>
              <a:gd name="connsiteX4" fmla="*/ 190134 w 1094374"/>
              <a:gd name="connsiteY4" fmla="*/ 1150062 h 2275840"/>
              <a:gd name="connsiteX5" fmla="*/ 24590 w 1094374"/>
              <a:gd name="connsiteY5" fmla="*/ 496276 h 2275840"/>
              <a:gd name="connsiteX6" fmla="*/ 0 w 1094374"/>
              <a:gd name="connsiteY6" fmla="*/ 45580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374" h="2275840">
                <a:moveTo>
                  <a:pt x="789469" y="0"/>
                </a:moveTo>
                <a:cubicBezTo>
                  <a:pt x="1196009" y="704147"/>
                  <a:pt x="1196009" y="1571693"/>
                  <a:pt x="789469" y="2275840"/>
                </a:cubicBezTo>
                <a:lnTo>
                  <a:pt x="10922" y="1826346"/>
                </a:lnTo>
                <a:lnTo>
                  <a:pt x="24590" y="1803848"/>
                </a:lnTo>
                <a:cubicBezTo>
                  <a:pt x="130165" y="1609502"/>
                  <a:pt x="190134" y="1386785"/>
                  <a:pt x="190134" y="1150062"/>
                </a:cubicBezTo>
                <a:cubicBezTo>
                  <a:pt x="190134" y="913339"/>
                  <a:pt x="130165" y="690623"/>
                  <a:pt x="24590" y="496276"/>
                </a:cubicBezTo>
                <a:lnTo>
                  <a:pt x="0" y="455800"/>
                </a:lnTo>
                <a:close/>
              </a:path>
            </a:pathLst>
          </a:custGeom>
          <a:solidFill>
            <a:schemeClr val="tx2">
              <a:lumMod val="10000"/>
              <a:lumOff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46214" tIns="1845733" rIns="90085" bIns="1845734" numCol="1" spcCol="1270" anchor="ctr" anchorCtr="0">
            <a:noAutofit/>
          </a:bodyPr>
          <a:lstStyle/>
          <a:p>
            <a:pPr marL="0" lvl="0" indent="0" algn="ctr" defTabSz="1066800">
              <a:lnSpc>
                <a:spcPct val="90000"/>
              </a:lnSpc>
              <a:spcBef>
                <a:spcPct val="0"/>
              </a:spcBef>
              <a:spcAft>
                <a:spcPct val="35000"/>
              </a:spcAft>
              <a:buNone/>
            </a:pPr>
            <a:endParaRPr lang="en-US" sz="2400" kern="1200"/>
          </a:p>
        </p:txBody>
      </p:sp>
      <p:sp>
        <p:nvSpPr>
          <p:cNvPr id="45" name="Hình tự do: Hình 44">
            <a:extLst>
              <a:ext uri="{FF2B5EF4-FFF2-40B4-BE49-F238E27FC236}">
                <a16:creationId xmlns:a16="http://schemas.microsoft.com/office/drawing/2014/main" id="{E3D8C8DE-2F8A-A9E3-25E8-7EF53EEA5962}"/>
              </a:ext>
            </a:extLst>
          </p:cNvPr>
          <p:cNvSpPr/>
          <p:nvPr/>
        </p:nvSpPr>
        <p:spPr>
          <a:xfrm>
            <a:off x="16923" y="4712819"/>
            <a:ext cx="1779794" cy="1438070"/>
          </a:xfrm>
          <a:custGeom>
            <a:avLst/>
            <a:gdLst>
              <a:gd name="connsiteX0" fmla="*/ 1192388 w 1970935"/>
              <a:gd name="connsiteY0" fmla="*/ 0 h 1587414"/>
              <a:gd name="connsiteX1" fmla="*/ 1970935 w 1970935"/>
              <a:gd name="connsiteY1" fmla="*/ 449494 h 1587414"/>
              <a:gd name="connsiteX2" fmla="*/ 0 w 1970935"/>
              <a:gd name="connsiteY2" fmla="*/ 1587414 h 1587414"/>
              <a:gd name="connsiteX3" fmla="*/ 0 w 1970935"/>
              <a:gd name="connsiteY3" fmla="*/ 695316 h 1587414"/>
              <a:gd name="connsiteX4" fmla="*/ 1137353 w 1970935"/>
              <a:gd name="connsiteY4" fmla="*/ 90591 h 1587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935" h="1587414">
                <a:moveTo>
                  <a:pt x="1192388" y="0"/>
                </a:moveTo>
                <a:lnTo>
                  <a:pt x="1970935" y="449494"/>
                </a:lnTo>
                <a:cubicBezTo>
                  <a:pt x="1564395" y="1153641"/>
                  <a:pt x="813079" y="1587414"/>
                  <a:pt x="0" y="1587414"/>
                </a:cubicBezTo>
                <a:lnTo>
                  <a:pt x="0" y="695316"/>
                </a:lnTo>
                <a:cubicBezTo>
                  <a:pt x="473447" y="695316"/>
                  <a:pt x="890866" y="455439"/>
                  <a:pt x="1137353" y="90591"/>
                </a:cubicBezTo>
                <a:close/>
              </a:path>
            </a:pathLst>
          </a:custGeom>
          <a:solidFill>
            <a:schemeClr val="accent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53818" tIns="3117850" rIns="928709" bIns="516890"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47" name="Hình Bầu dục 46">
            <a:extLst>
              <a:ext uri="{FF2B5EF4-FFF2-40B4-BE49-F238E27FC236}">
                <a16:creationId xmlns:a16="http://schemas.microsoft.com/office/drawing/2014/main" id="{9EA7FE57-98C1-6F44-0272-67E3EC298F72}"/>
              </a:ext>
            </a:extLst>
          </p:cNvPr>
          <p:cNvSpPr/>
          <p:nvPr/>
        </p:nvSpPr>
        <p:spPr>
          <a:xfrm>
            <a:off x="-2514600" y="1467505"/>
            <a:ext cx="5029200" cy="5029200"/>
          </a:xfrm>
          <a:prstGeom prst="ellipse">
            <a:avLst/>
          </a:prstGeom>
          <a:noFill/>
          <a:ln w="47625">
            <a:solidFill>
              <a:schemeClr val="accent3">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ình tự do: Hình 39">
            <a:extLst>
              <a:ext uri="{FF2B5EF4-FFF2-40B4-BE49-F238E27FC236}">
                <a16:creationId xmlns:a16="http://schemas.microsoft.com/office/drawing/2014/main" id="{F4CD8189-6207-27B6-4093-9CFB6EFCE5B3}"/>
              </a:ext>
            </a:extLst>
          </p:cNvPr>
          <p:cNvSpPr/>
          <p:nvPr/>
        </p:nvSpPr>
        <p:spPr>
          <a:xfrm>
            <a:off x="406835" y="1132580"/>
            <a:ext cx="1779794" cy="1441031"/>
          </a:xfrm>
          <a:custGeom>
            <a:avLst/>
            <a:gdLst>
              <a:gd name="connsiteX0" fmla="*/ 0 w 1970935"/>
              <a:gd name="connsiteY0" fmla="*/ 0 h 1590683"/>
              <a:gd name="connsiteX1" fmla="*/ 1970935 w 1970935"/>
              <a:gd name="connsiteY1" fmla="*/ 1137920 h 1590683"/>
              <a:gd name="connsiteX2" fmla="*/ 1186728 w 1970935"/>
              <a:gd name="connsiteY2" fmla="*/ 1590683 h 1590683"/>
              <a:gd name="connsiteX3" fmla="*/ 1137353 w 1970935"/>
              <a:gd name="connsiteY3" fmla="*/ 1509408 h 1590683"/>
              <a:gd name="connsiteX4" fmla="*/ 0 w 1970935"/>
              <a:gd name="connsiteY4" fmla="*/ 904683 h 159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935" h="1590683">
                <a:moveTo>
                  <a:pt x="0" y="0"/>
                </a:moveTo>
                <a:cubicBezTo>
                  <a:pt x="813079" y="0"/>
                  <a:pt x="1564396" y="433773"/>
                  <a:pt x="1970935" y="1137920"/>
                </a:cubicBezTo>
                <a:lnTo>
                  <a:pt x="1186728" y="1590683"/>
                </a:lnTo>
                <a:lnTo>
                  <a:pt x="1137353" y="1509408"/>
                </a:lnTo>
                <a:cubicBezTo>
                  <a:pt x="890866" y="1144561"/>
                  <a:pt x="473447" y="904683"/>
                  <a:pt x="0" y="904683"/>
                </a:cubicBezTo>
                <a:close/>
              </a:path>
            </a:pathLst>
          </a:custGeom>
          <a:solidFill>
            <a:schemeClr val="bg2">
              <a:lumMod val="9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53818" tIns="516890" rIns="928709" bIns="3117850" numCol="1" spcCol="1270" anchor="ctr" anchorCtr="0">
            <a:noAutofit/>
          </a:bodyPr>
          <a:lstStyle/>
          <a:p>
            <a:pPr marL="0" lvl="0" indent="0" algn="ctr" defTabSz="1022350">
              <a:lnSpc>
                <a:spcPct val="90000"/>
              </a:lnSpc>
              <a:spcBef>
                <a:spcPct val="0"/>
              </a:spcBef>
              <a:spcAft>
                <a:spcPct val="35000"/>
              </a:spcAft>
              <a:buNone/>
            </a:pPr>
            <a:endParaRPr lang="en-US" sz="2300" kern="1200" dirty="0"/>
          </a:p>
        </p:txBody>
      </p:sp>
      <p:sp>
        <p:nvSpPr>
          <p:cNvPr id="48" name="Hình chữ nhật 47">
            <a:extLst>
              <a:ext uri="{FF2B5EF4-FFF2-40B4-BE49-F238E27FC236}">
                <a16:creationId xmlns:a16="http://schemas.microsoft.com/office/drawing/2014/main" id="{F3DA4FFD-FCF3-5757-B9B1-5C89F6A73E17}"/>
              </a:ext>
            </a:extLst>
          </p:cNvPr>
          <p:cNvSpPr/>
          <p:nvPr/>
        </p:nvSpPr>
        <p:spPr>
          <a:xfrm>
            <a:off x="11304270" y="0"/>
            <a:ext cx="887730"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Góc Tròn 1">
            <a:extLst>
              <a:ext uri="{FF2B5EF4-FFF2-40B4-BE49-F238E27FC236}">
                <a16:creationId xmlns:a16="http://schemas.microsoft.com/office/drawing/2014/main" id="{DA65FB2C-3D82-D620-5482-E75C5DE26349}"/>
              </a:ext>
            </a:extLst>
          </p:cNvPr>
          <p:cNvSpPr/>
          <p:nvPr/>
        </p:nvSpPr>
        <p:spPr>
          <a:xfrm>
            <a:off x="-473262" y="3027386"/>
            <a:ext cx="1671649" cy="1572763"/>
          </a:xfrm>
          <a:prstGeom prst="roundRect">
            <a:avLst>
              <a:gd name="adj" fmla="val 10000"/>
            </a:avLst>
          </a:prstGeom>
          <a:blipFill>
            <a:blip r:embed="rId3"/>
            <a:stretch>
              <a:fillRect l="-13000" r="-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1212513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C0D197B-AFA7-C1DB-7420-4E59E998E746}"/>
              </a:ext>
            </a:extLst>
          </p:cNvPr>
          <p:cNvSpPr txBox="1"/>
          <p:nvPr/>
        </p:nvSpPr>
        <p:spPr>
          <a:xfrm>
            <a:off x="0" y="127290"/>
            <a:ext cx="212436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BẢNG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endParaRPr lang="en-US" b="1"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39F6206B-1C7A-83DD-EBAD-1B0CAD2F7588}"/>
              </a:ext>
            </a:extLst>
          </p:cNvPr>
          <p:cNvSpPr txBox="1"/>
          <p:nvPr/>
        </p:nvSpPr>
        <p:spPr>
          <a:xfrm>
            <a:off x="2819507" y="1443178"/>
            <a:ext cx="8331238" cy="3631763"/>
          </a:xfrm>
          <a:prstGeom prst="rect">
            <a:avLst/>
          </a:prstGeom>
          <a:noFill/>
        </p:spPr>
        <p:txBody>
          <a:bodyPr wrap="square">
            <a:spAutoFit/>
          </a:bodyPr>
          <a:lstStyle/>
          <a:p>
            <a:pPr marL="342900" indent="-342900" algn="just">
              <a:spcBef>
                <a:spcPts val="600"/>
              </a:spcBef>
              <a:spcAft>
                <a:spcPts val="600"/>
              </a:spcAft>
              <a:buFont typeface="Wingdings" panose="05000000000000000000" pitchFamily="2" charset="2"/>
              <a:buChar char="v"/>
            </a:pPr>
            <a:r>
              <a:rPr lang="en-US" sz="1800" b="1" dirty="0" err="1">
                <a:solidFill>
                  <a:srgbClr val="000000"/>
                </a:solidFill>
                <a:effectLst/>
                <a:highlight>
                  <a:srgbClr val="FFFFFF"/>
                </a:highlight>
                <a:latin typeface="Times New Roman" panose="02020603050405020304" pitchFamily="18" charset="0"/>
                <a:cs typeface="Times New Roman" panose="02020603050405020304" pitchFamily="18" charset="0"/>
              </a:rPr>
              <a:t>Cách</a:t>
            </a:r>
            <a:r>
              <a:rPr lang="en-US" sz="1800" b="1"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dirty="0" err="1">
                <a:solidFill>
                  <a:srgbClr val="000000"/>
                </a:solidFill>
                <a:effectLst/>
                <a:highlight>
                  <a:srgbClr val="FFFFFF"/>
                </a:highlight>
                <a:latin typeface="Times New Roman" panose="02020603050405020304" pitchFamily="18" charset="0"/>
                <a:cs typeface="Times New Roman" panose="02020603050405020304" pitchFamily="18" charset="0"/>
              </a:rPr>
              <a:t>xác</a:t>
            </a:r>
            <a:r>
              <a:rPr lang="en-US" sz="1800" b="1"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1800" b="1" dirty="0" err="1">
                <a:solidFill>
                  <a:srgbClr val="000000"/>
                </a:solidFill>
                <a:effectLst/>
                <a:highlight>
                  <a:srgbClr val="FFFFFF"/>
                </a:highlight>
                <a:latin typeface="Times New Roman" panose="02020603050405020304" pitchFamily="18" charset="0"/>
                <a:cs typeface="Times New Roman" panose="02020603050405020304" pitchFamily="18" charset="0"/>
              </a:rPr>
              <a:t>định</a:t>
            </a:r>
            <a:endParaRPr lang="en-US" sz="1800" b="1"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vi-VN" b="1" i="1" dirty="0">
                <a:solidFill>
                  <a:srgbClr val="000000"/>
                </a:solidFill>
                <a:effectLst/>
                <a:highlight>
                  <a:srgbClr val="FFFFFF"/>
                </a:highlight>
                <a:latin typeface="Times New Roman" panose="02020603050405020304" pitchFamily="18" charset="0"/>
                <a:cs typeface="Times New Roman" panose="02020603050405020304" pitchFamily="18" charset="0"/>
              </a:rPr>
              <a:t>Đối với nhóm đất nông nghiệp</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X</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ác định</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vị</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trí</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 theo từng khu vực </a:t>
            </a:r>
            <a:endPar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vi-VN" b="1" i="1" dirty="0">
                <a:solidFill>
                  <a:srgbClr val="000000"/>
                </a:solidFill>
                <a:effectLst/>
                <a:highlight>
                  <a:srgbClr val="FFFFFF"/>
                </a:highlight>
                <a:latin typeface="Times New Roman" panose="02020603050405020304" pitchFamily="18" charset="0"/>
                <a:cs typeface="Times New Roman" panose="02020603050405020304" pitchFamily="18" charset="0"/>
              </a:rPr>
              <a:t>Đối với đất phi nông nghiệp</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 căn cứ vào điều kiện kết cấu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HTKT</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HTXH</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 các lợi thế cho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SXKD</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 khoảng cách đến trung tâm chính trị, kinh tế, thương mại trong khu vực </a:t>
            </a:r>
            <a:endPar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Tx/>
              <a:buChar char="-"/>
            </a:pPr>
            <a:r>
              <a:rPr lang="en-US" dirty="0">
                <a:solidFill>
                  <a:srgbClr val="000000"/>
                </a:solidFill>
                <a:highlight>
                  <a:srgbClr val="FFFFFF"/>
                </a:highlight>
                <a:latin typeface="Times New Roman" panose="02020603050405020304" pitchFamily="18" charset="0"/>
                <a:cs typeface="Times New Roman" panose="02020603050405020304" pitchFamily="18" charset="0"/>
              </a:rPr>
              <a:t>Đ</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ất ở tại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ĐT</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 đất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TMDV</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tại đô thị, đất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SXKDPNN</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không phải là đất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TMDV</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 tại đô thị</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xác định gắn với từng đường, đoạn đường, phố, đoạn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phố</a:t>
            </a:r>
            <a:endPar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Tx/>
              <a:buChar char="-"/>
            </a:pP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C</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ác loại đất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PNN</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còn</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lại</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phải</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xđ</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vị</a:t>
            </a:r>
            <a:r>
              <a:rPr lang="en-US" dirty="0">
                <a:solidFill>
                  <a:srgbClr val="000000"/>
                </a:solidFill>
                <a:highlight>
                  <a:srgbClr val="FFFFFF"/>
                </a:highlight>
                <a:latin typeface="Times New Roman" panose="02020603050405020304" pitchFamily="18" charset="0"/>
                <a:cs typeface="Times New Roman" panose="02020603050405020304" pitchFamily="18" charset="0"/>
              </a:rPr>
              <a:t> </a:t>
            </a:r>
            <a:r>
              <a:rPr lang="en-US" dirty="0" err="1">
                <a:solidFill>
                  <a:srgbClr val="000000"/>
                </a:solidFill>
                <a:highlight>
                  <a:srgbClr val="FFFFFF"/>
                </a:highlight>
                <a:latin typeface="Times New Roman" panose="02020603050405020304" pitchFamily="18" charset="0"/>
                <a:cs typeface="Times New Roman" panose="02020603050405020304" pitchFamily="18" charset="0"/>
              </a:rPr>
              <a:t>trí</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gắn</a:t>
            </a:r>
            <a:r>
              <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b="0" i="0" dirty="0" err="1">
                <a:solidFill>
                  <a:srgbClr val="000000"/>
                </a:solidFill>
                <a:effectLst/>
                <a:highlight>
                  <a:srgbClr val="FFFFFF"/>
                </a:highlight>
                <a:latin typeface="Times New Roman" panose="02020603050405020304" pitchFamily="18" charset="0"/>
                <a:cs typeface="Times New Roman" panose="02020603050405020304" pitchFamily="18" charset="0"/>
              </a:rPr>
              <a:t>với</a:t>
            </a:r>
            <a:r>
              <a:rPr lang="vi-VN" b="0" i="0" dirty="0">
                <a:solidFill>
                  <a:srgbClr val="000000"/>
                </a:solidFill>
                <a:effectLst/>
                <a:highlight>
                  <a:srgbClr val="FFFFFF"/>
                </a:highlight>
                <a:latin typeface="Times New Roman" panose="02020603050405020304" pitchFamily="18" charset="0"/>
                <a:cs typeface="Times New Roman" panose="02020603050405020304" pitchFamily="18" charset="0"/>
              </a:rPr>
              <a:t> đường, đoạn đường hoặc khu vực </a:t>
            </a:r>
            <a:endParaRPr lang="en-US" b="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vi-VN" b="1" i="1" dirty="0">
                <a:solidFill>
                  <a:srgbClr val="000000"/>
                </a:solidFill>
                <a:effectLst/>
                <a:highlight>
                  <a:srgbClr val="FFFFFF"/>
                </a:highlight>
                <a:latin typeface="Times New Roman" panose="02020603050405020304" pitchFamily="18" charset="0"/>
                <a:cs typeface="Times New Roman" panose="02020603050405020304" pitchFamily="18" charset="0"/>
              </a:rPr>
              <a:t>Vị trí 1 là vị trí mà tại đó các thửa đất có các yếu tố và điều kiện thuận lợi nhất;</a:t>
            </a:r>
            <a:r>
              <a:rPr lang="en-US" b="1" i="1" dirty="0">
                <a:solidFill>
                  <a:srgbClr val="000000"/>
                </a:solidFill>
                <a:effectLst/>
                <a:highlight>
                  <a:srgbClr val="FFFFFF"/>
                </a:highlight>
                <a:latin typeface="Times New Roman" panose="02020603050405020304" pitchFamily="18" charset="0"/>
                <a:cs typeface="Times New Roman" panose="02020603050405020304" pitchFamily="18" charset="0"/>
              </a:rPr>
              <a:t> c</a:t>
            </a:r>
            <a:r>
              <a:rPr lang="vi-VN" b="1" i="1" dirty="0">
                <a:solidFill>
                  <a:srgbClr val="000000"/>
                </a:solidFill>
                <a:effectLst/>
                <a:highlight>
                  <a:srgbClr val="FFFFFF"/>
                </a:highlight>
                <a:latin typeface="Times New Roman" panose="02020603050405020304" pitchFamily="18" charset="0"/>
                <a:cs typeface="Times New Roman" panose="02020603050405020304" pitchFamily="18" charset="0"/>
              </a:rPr>
              <a:t>ác vị trí tiếp theo là vị trí mà tại đó các thửa đất có các yếu tố và điều kiện kém thuận lợi hơn so với vị trí liền kề trước đó.</a:t>
            </a:r>
          </a:p>
        </p:txBody>
      </p:sp>
      <p:sp>
        <p:nvSpPr>
          <p:cNvPr id="39" name="Hình chữ nhật: Góc Tròn 38">
            <a:extLst>
              <a:ext uri="{FF2B5EF4-FFF2-40B4-BE49-F238E27FC236}">
                <a16:creationId xmlns:a16="http://schemas.microsoft.com/office/drawing/2014/main" id="{EFFB04D4-C190-4FDB-B79C-7CC6B9783385}"/>
              </a:ext>
            </a:extLst>
          </p:cNvPr>
          <p:cNvSpPr/>
          <p:nvPr/>
        </p:nvSpPr>
        <p:spPr>
          <a:xfrm>
            <a:off x="1198387" y="786764"/>
            <a:ext cx="5618748" cy="4872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i="0" u="none" strike="noStrike" dirty="0">
                <a:solidFill>
                  <a:schemeClr val="accent6">
                    <a:lumMod val="50000"/>
                  </a:schemeClr>
                </a:solidFill>
                <a:effectLst/>
                <a:highlight>
                  <a:srgbClr val="FFFFFF"/>
                </a:highlight>
                <a:latin typeface="Arial" panose="020B0604020202020204" pitchFamily="34" charset="0"/>
              </a:rPr>
              <a:t>Xác định </a:t>
            </a:r>
            <a:r>
              <a:rPr lang="en-US" sz="1800" b="1" i="0" u="none" strike="noStrike" dirty="0" err="1">
                <a:solidFill>
                  <a:schemeClr val="accent6">
                    <a:lumMod val="50000"/>
                  </a:schemeClr>
                </a:solidFill>
                <a:effectLst/>
                <a:highlight>
                  <a:srgbClr val="FFFFFF"/>
                </a:highlight>
                <a:latin typeface="Arial" panose="020B0604020202020204" pitchFamily="34" charset="0"/>
              </a:rPr>
              <a:t>vị</a:t>
            </a:r>
            <a:r>
              <a:rPr lang="en-US" sz="1800" b="1" i="0" u="none" strike="noStrike" dirty="0">
                <a:solidFill>
                  <a:schemeClr val="accent6">
                    <a:lumMod val="50000"/>
                  </a:schemeClr>
                </a:solidFill>
                <a:effectLst/>
                <a:highlight>
                  <a:srgbClr val="FFFFFF"/>
                </a:highlight>
                <a:latin typeface="Arial" panose="020B0604020202020204" pitchFamily="34" charset="0"/>
              </a:rPr>
              <a:t> </a:t>
            </a:r>
            <a:r>
              <a:rPr lang="en-US" sz="1800" b="1" i="0" u="none" strike="noStrike" dirty="0" err="1">
                <a:solidFill>
                  <a:schemeClr val="accent6">
                    <a:lumMod val="50000"/>
                  </a:schemeClr>
                </a:solidFill>
                <a:effectLst/>
                <a:highlight>
                  <a:srgbClr val="FFFFFF"/>
                </a:highlight>
                <a:latin typeface="Arial" panose="020B0604020202020204" pitchFamily="34" charset="0"/>
              </a:rPr>
              <a:t>trí</a:t>
            </a:r>
            <a:r>
              <a:rPr lang="en-US" sz="1800" b="1" i="0" u="none" strike="noStrike" dirty="0">
                <a:solidFill>
                  <a:schemeClr val="accent6">
                    <a:lumMod val="50000"/>
                  </a:schemeClr>
                </a:solidFill>
                <a:effectLst/>
                <a:highlight>
                  <a:srgbClr val="FFFFFF"/>
                </a:highlight>
                <a:latin typeface="Arial" panose="020B0604020202020204" pitchFamily="34" charset="0"/>
              </a:rPr>
              <a:t> </a:t>
            </a:r>
            <a:r>
              <a:rPr lang="en-US" sz="1800" b="1" i="0" u="none" strike="noStrike" dirty="0" err="1">
                <a:solidFill>
                  <a:schemeClr val="accent6">
                    <a:lumMod val="50000"/>
                  </a:schemeClr>
                </a:solidFill>
                <a:effectLst/>
                <a:highlight>
                  <a:srgbClr val="FFFFFF"/>
                </a:highlight>
                <a:latin typeface="Arial" panose="020B0604020202020204" pitchFamily="34" charset="0"/>
              </a:rPr>
              <a:t>đất</a:t>
            </a:r>
            <a:endParaRPr lang="en-US" b="1" dirty="0">
              <a:solidFill>
                <a:schemeClr val="accent6">
                  <a:lumMod val="50000"/>
                </a:schemeClr>
              </a:solidFill>
              <a:highlight>
                <a:srgbClr val="FFFFFF"/>
              </a:highlight>
              <a:latin typeface="Arial" panose="020B0604020202020204" pitchFamily="34" charset="0"/>
            </a:endParaRPr>
          </a:p>
        </p:txBody>
      </p:sp>
      <p:sp>
        <p:nvSpPr>
          <p:cNvPr id="14" name="Hình tự do: Hình 13">
            <a:extLst>
              <a:ext uri="{FF2B5EF4-FFF2-40B4-BE49-F238E27FC236}">
                <a16:creationId xmlns:a16="http://schemas.microsoft.com/office/drawing/2014/main" id="{195A6562-CDBF-440F-3459-BA63C65FC0A6}"/>
              </a:ext>
            </a:extLst>
          </p:cNvPr>
          <p:cNvSpPr/>
          <p:nvPr/>
        </p:nvSpPr>
        <p:spPr>
          <a:xfrm>
            <a:off x="1198387" y="2951241"/>
            <a:ext cx="988242" cy="2061728"/>
          </a:xfrm>
          <a:custGeom>
            <a:avLst/>
            <a:gdLst>
              <a:gd name="connsiteX0" fmla="*/ 789469 w 1094374"/>
              <a:gd name="connsiteY0" fmla="*/ 0 h 2275840"/>
              <a:gd name="connsiteX1" fmla="*/ 789469 w 1094374"/>
              <a:gd name="connsiteY1" fmla="*/ 2275840 h 2275840"/>
              <a:gd name="connsiteX2" fmla="*/ 10922 w 1094374"/>
              <a:gd name="connsiteY2" fmla="*/ 1826346 h 2275840"/>
              <a:gd name="connsiteX3" fmla="*/ 24590 w 1094374"/>
              <a:gd name="connsiteY3" fmla="*/ 1803848 h 2275840"/>
              <a:gd name="connsiteX4" fmla="*/ 190134 w 1094374"/>
              <a:gd name="connsiteY4" fmla="*/ 1150062 h 2275840"/>
              <a:gd name="connsiteX5" fmla="*/ 24590 w 1094374"/>
              <a:gd name="connsiteY5" fmla="*/ 496276 h 2275840"/>
              <a:gd name="connsiteX6" fmla="*/ 0 w 1094374"/>
              <a:gd name="connsiteY6" fmla="*/ 45580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374" h="2275840">
                <a:moveTo>
                  <a:pt x="789469" y="0"/>
                </a:moveTo>
                <a:cubicBezTo>
                  <a:pt x="1196009" y="704147"/>
                  <a:pt x="1196009" y="1571693"/>
                  <a:pt x="789469" y="2275840"/>
                </a:cubicBezTo>
                <a:lnTo>
                  <a:pt x="10922" y="1826346"/>
                </a:lnTo>
                <a:lnTo>
                  <a:pt x="24590" y="1803848"/>
                </a:lnTo>
                <a:cubicBezTo>
                  <a:pt x="130165" y="1609502"/>
                  <a:pt x="190134" y="1386785"/>
                  <a:pt x="190134" y="1150062"/>
                </a:cubicBezTo>
                <a:cubicBezTo>
                  <a:pt x="190134" y="913339"/>
                  <a:pt x="130165" y="690623"/>
                  <a:pt x="24590" y="496276"/>
                </a:cubicBezTo>
                <a:lnTo>
                  <a:pt x="0" y="455800"/>
                </a:lnTo>
                <a:close/>
              </a:path>
            </a:pathLst>
          </a:custGeom>
          <a:solidFill>
            <a:schemeClr val="accent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46214" tIns="1845733" rIns="90085" bIns="1845734" numCol="1" spcCol="1270" anchor="ctr" anchorCtr="0">
            <a:noAutofit/>
          </a:bodyPr>
          <a:lstStyle/>
          <a:p>
            <a:pPr marL="0" lvl="0" indent="0" algn="ctr" defTabSz="1066800">
              <a:lnSpc>
                <a:spcPct val="90000"/>
              </a:lnSpc>
              <a:spcBef>
                <a:spcPct val="0"/>
              </a:spcBef>
              <a:spcAft>
                <a:spcPct val="35000"/>
              </a:spcAft>
              <a:buNone/>
            </a:pPr>
            <a:endParaRPr lang="en-US" sz="2400" kern="1200"/>
          </a:p>
        </p:txBody>
      </p:sp>
      <p:sp>
        <p:nvSpPr>
          <p:cNvPr id="15" name="Hình tự do: Hình 14">
            <a:extLst>
              <a:ext uri="{FF2B5EF4-FFF2-40B4-BE49-F238E27FC236}">
                <a16:creationId xmlns:a16="http://schemas.microsoft.com/office/drawing/2014/main" id="{9071E7F7-08BB-1F8E-9232-776BA24EA173}"/>
              </a:ext>
            </a:extLst>
          </p:cNvPr>
          <p:cNvSpPr/>
          <p:nvPr/>
        </p:nvSpPr>
        <p:spPr>
          <a:xfrm>
            <a:off x="16923" y="4712819"/>
            <a:ext cx="1779794" cy="1438070"/>
          </a:xfrm>
          <a:custGeom>
            <a:avLst/>
            <a:gdLst>
              <a:gd name="connsiteX0" fmla="*/ 1192388 w 1970935"/>
              <a:gd name="connsiteY0" fmla="*/ 0 h 1587414"/>
              <a:gd name="connsiteX1" fmla="*/ 1970935 w 1970935"/>
              <a:gd name="connsiteY1" fmla="*/ 449494 h 1587414"/>
              <a:gd name="connsiteX2" fmla="*/ 0 w 1970935"/>
              <a:gd name="connsiteY2" fmla="*/ 1587414 h 1587414"/>
              <a:gd name="connsiteX3" fmla="*/ 0 w 1970935"/>
              <a:gd name="connsiteY3" fmla="*/ 695316 h 1587414"/>
              <a:gd name="connsiteX4" fmla="*/ 1137353 w 1970935"/>
              <a:gd name="connsiteY4" fmla="*/ 90591 h 1587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935" h="1587414">
                <a:moveTo>
                  <a:pt x="1192388" y="0"/>
                </a:moveTo>
                <a:lnTo>
                  <a:pt x="1970935" y="449494"/>
                </a:lnTo>
                <a:cubicBezTo>
                  <a:pt x="1564395" y="1153641"/>
                  <a:pt x="813079" y="1587414"/>
                  <a:pt x="0" y="1587414"/>
                </a:cubicBezTo>
                <a:lnTo>
                  <a:pt x="0" y="695316"/>
                </a:lnTo>
                <a:cubicBezTo>
                  <a:pt x="473447" y="695316"/>
                  <a:pt x="890866" y="455439"/>
                  <a:pt x="1137353" y="90591"/>
                </a:cubicBezTo>
                <a:close/>
              </a:path>
            </a:pathLst>
          </a:cu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53818" tIns="3117850" rIns="928709" bIns="516890"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9" name="Hình Bầu dục 18">
            <a:extLst>
              <a:ext uri="{FF2B5EF4-FFF2-40B4-BE49-F238E27FC236}">
                <a16:creationId xmlns:a16="http://schemas.microsoft.com/office/drawing/2014/main" id="{9A3914F8-406B-464E-8B59-811312BD2F8D}"/>
              </a:ext>
            </a:extLst>
          </p:cNvPr>
          <p:cNvSpPr/>
          <p:nvPr/>
        </p:nvSpPr>
        <p:spPr>
          <a:xfrm>
            <a:off x="-2514600" y="1467505"/>
            <a:ext cx="5029200" cy="5029200"/>
          </a:xfrm>
          <a:prstGeom prst="ellipse">
            <a:avLst/>
          </a:prstGeom>
          <a:noFill/>
          <a:ln w="47625">
            <a:solidFill>
              <a:schemeClr val="accent3">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ình tự do: Hình 12">
            <a:extLst>
              <a:ext uri="{FF2B5EF4-FFF2-40B4-BE49-F238E27FC236}">
                <a16:creationId xmlns:a16="http://schemas.microsoft.com/office/drawing/2014/main" id="{CFEF01B1-E5A2-530C-3B00-C4D79DEA13E8}"/>
              </a:ext>
            </a:extLst>
          </p:cNvPr>
          <p:cNvSpPr/>
          <p:nvPr/>
        </p:nvSpPr>
        <p:spPr>
          <a:xfrm>
            <a:off x="406835" y="1132580"/>
            <a:ext cx="1779794" cy="1441031"/>
          </a:xfrm>
          <a:custGeom>
            <a:avLst/>
            <a:gdLst>
              <a:gd name="connsiteX0" fmla="*/ 0 w 1970935"/>
              <a:gd name="connsiteY0" fmla="*/ 0 h 1590683"/>
              <a:gd name="connsiteX1" fmla="*/ 1970935 w 1970935"/>
              <a:gd name="connsiteY1" fmla="*/ 1137920 h 1590683"/>
              <a:gd name="connsiteX2" fmla="*/ 1186728 w 1970935"/>
              <a:gd name="connsiteY2" fmla="*/ 1590683 h 1590683"/>
              <a:gd name="connsiteX3" fmla="*/ 1137353 w 1970935"/>
              <a:gd name="connsiteY3" fmla="*/ 1509408 h 1590683"/>
              <a:gd name="connsiteX4" fmla="*/ 0 w 1970935"/>
              <a:gd name="connsiteY4" fmla="*/ 904683 h 159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935" h="1590683">
                <a:moveTo>
                  <a:pt x="0" y="0"/>
                </a:moveTo>
                <a:cubicBezTo>
                  <a:pt x="813079" y="0"/>
                  <a:pt x="1564396" y="433773"/>
                  <a:pt x="1970935" y="1137920"/>
                </a:cubicBezTo>
                <a:lnTo>
                  <a:pt x="1186728" y="1590683"/>
                </a:lnTo>
                <a:lnTo>
                  <a:pt x="1137353" y="1509408"/>
                </a:lnTo>
                <a:cubicBezTo>
                  <a:pt x="890866" y="1144561"/>
                  <a:pt x="473447" y="904683"/>
                  <a:pt x="0" y="904683"/>
                </a:cubicBezTo>
                <a:close/>
              </a:path>
            </a:pathLst>
          </a:custGeom>
          <a:solidFill>
            <a:schemeClr val="tx2">
              <a:lumMod val="10000"/>
              <a:lumOff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53818" tIns="516890" rIns="928709" bIns="3117850" numCol="1" spcCol="1270" anchor="ctr" anchorCtr="0">
            <a:noAutofit/>
          </a:bodyPr>
          <a:lstStyle/>
          <a:p>
            <a:pPr marL="0" lvl="0" indent="0" algn="ctr" defTabSz="1022350">
              <a:lnSpc>
                <a:spcPct val="90000"/>
              </a:lnSpc>
              <a:spcBef>
                <a:spcPct val="0"/>
              </a:spcBef>
              <a:spcAft>
                <a:spcPct val="35000"/>
              </a:spcAft>
              <a:buNone/>
            </a:pPr>
            <a:endParaRPr lang="en-US" sz="2300" kern="1200" dirty="0"/>
          </a:p>
        </p:txBody>
      </p:sp>
      <p:sp>
        <p:nvSpPr>
          <p:cNvPr id="20" name="Hình chữ nhật 19">
            <a:extLst>
              <a:ext uri="{FF2B5EF4-FFF2-40B4-BE49-F238E27FC236}">
                <a16:creationId xmlns:a16="http://schemas.microsoft.com/office/drawing/2014/main" id="{D173F1E8-F864-54EB-B972-77C72DE01D30}"/>
              </a:ext>
            </a:extLst>
          </p:cNvPr>
          <p:cNvSpPr/>
          <p:nvPr/>
        </p:nvSpPr>
        <p:spPr>
          <a:xfrm>
            <a:off x="11304270" y="0"/>
            <a:ext cx="887730"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Góc Tròn 1">
            <a:extLst>
              <a:ext uri="{FF2B5EF4-FFF2-40B4-BE49-F238E27FC236}">
                <a16:creationId xmlns:a16="http://schemas.microsoft.com/office/drawing/2014/main" id="{2AF6DD3B-1318-E3E8-AB7F-92A1ADD6A894}"/>
              </a:ext>
            </a:extLst>
          </p:cNvPr>
          <p:cNvSpPr/>
          <p:nvPr/>
        </p:nvSpPr>
        <p:spPr>
          <a:xfrm>
            <a:off x="-473262" y="3027386"/>
            <a:ext cx="1671649" cy="1572763"/>
          </a:xfrm>
          <a:prstGeom prst="roundRect">
            <a:avLst>
              <a:gd name="adj" fmla="val 10000"/>
            </a:avLst>
          </a:prstGeom>
          <a:blipFill>
            <a:blip r:embed="rId2"/>
            <a:stretch>
              <a:fillRect l="-13000" r="-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 name="Hộp Văn bản 2">
            <a:extLst>
              <a:ext uri="{FF2B5EF4-FFF2-40B4-BE49-F238E27FC236}">
                <a16:creationId xmlns:a16="http://schemas.microsoft.com/office/drawing/2014/main" id="{D34A54DF-13CF-40BC-1EC9-08A19D918B64}"/>
              </a:ext>
            </a:extLst>
          </p:cNvPr>
          <p:cNvSpPr txBox="1"/>
          <p:nvPr/>
        </p:nvSpPr>
        <p:spPr>
          <a:xfrm>
            <a:off x="3479121" y="204073"/>
            <a:ext cx="5233758" cy="325538"/>
          </a:xfrm>
          <a:prstGeom prst="rect">
            <a:avLst/>
          </a:prstGeom>
          <a:noFill/>
        </p:spPr>
        <p:txBody>
          <a:bodyPr wrap="square">
            <a:spAutoFit/>
          </a:bodyPr>
          <a:lstStyle/>
          <a:p>
            <a:pPr indent="457200" algn="just">
              <a:lnSpc>
                <a:spcPts val="1800"/>
              </a:lnSpc>
              <a:spcBef>
                <a:spcPts val="300"/>
              </a:spcBef>
            </a:pPr>
            <a:r>
              <a:rPr lang="en-US" sz="2000" b="1" kern="100"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Cách</a:t>
            </a:r>
            <a:r>
              <a:rPr lang="en-US" sz="2000" b="1" kern="1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xây</a:t>
            </a:r>
            <a:r>
              <a:rPr lang="en-US" sz="2000" b="1" kern="1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000" b="1" kern="1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b</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ảng</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0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đất</a:t>
            </a:r>
            <a:endParaRPr lang="en-US" sz="2000"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1750871"/>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4983</TotalTime>
  <Words>4931</Words>
  <Application>Microsoft Office PowerPoint</Application>
  <PresentationFormat>Màn hình rộng</PresentationFormat>
  <Paragraphs>303</Paragraphs>
  <Slides>27</Slides>
  <Notes>14</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27</vt:i4>
      </vt:variant>
    </vt:vector>
  </HeadingPairs>
  <TitlesOfParts>
    <vt:vector size="34" baseType="lpstr">
      <vt:lpstr>Aptos</vt:lpstr>
      <vt:lpstr>Aptos Display</vt:lpstr>
      <vt:lpstr>Arial</vt:lpstr>
      <vt:lpstr>Times New Roman</vt:lpstr>
      <vt:lpstr>Times New Roman </vt:lpstr>
      <vt:lpstr>Wingdings</vt:lpstr>
      <vt:lpstr>Chủ đề Office</vt:lpstr>
      <vt:lpstr>NGHỊ ĐỊNH SỐ 71/2024/NĐ-CP QUY ĐỊNH VỀ GIÁ ĐẤT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Phương Nguyễn</dc:creator>
  <cp:lastModifiedBy>Phương Nguyễn</cp:lastModifiedBy>
  <cp:revision>2</cp:revision>
  <dcterms:created xsi:type="dcterms:W3CDTF">2024-10-05T03:50:21Z</dcterms:created>
  <dcterms:modified xsi:type="dcterms:W3CDTF">2024-10-13T09:39:03Z</dcterms:modified>
</cp:coreProperties>
</file>