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2E6B-BC32-2DBD-1988-CDEF05B2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39002-875B-8738-5A10-2978F00B8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D87-F98D-47AC-A458-2AEFA272DAF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71545-B789-E759-1558-F8A5113F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BFC08-2B83-4EC1-C57C-5DF2766C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8CEC-F06F-439F-8FDA-544B847F8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5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BAF2C6-2623-3250-28EB-58EA1070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043D-525C-24D8-1010-65C8F90D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524BD-9A74-4225-3108-9E27118C7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1CD87-F98D-47AC-A458-2AEFA272DAF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C1324-A755-0DE8-DAC0-B2310684E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06E86-3C64-A12B-63B6-D3BC53BD7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78CEC-F06F-439F-8FDA-544B847F8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2626C8-DE0B-E09D-D52C-E6AE2C5B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2DEAC-6F35-807D-DC26-587379D33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7342AA-5BAA-7C40-2E6C-B9D973E8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vi-VN" b="1" kern="0">
                <a:solidFill>
                  <a:srgbClr val="C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96944-2BF9-E563-392E-77047FB116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12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26D5CE-7253-CDCE-81D9-588FC459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EB35E-4100-CE23-E9A9-0AC519DE74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23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8859A9-232C-6677-4A21-8EB407D5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ABFCE-691D-1B94-B95D-159D6DAE8A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4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8F50D2-D5DD-D093-27AA-4C82996F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254FD-9FEA-E553-32B0-FC0E7EFADB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6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8CF1A1-6578-D8C3-D2A9-83D72AB8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456E3-B351-EC59-E76D-AAB4251739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41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583D20-BCCA-434F-50F9-528B2BA1A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67C6B-A60D-41DE-2CB2-7E74E09009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0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98AC69-3AD4-B108-0896-DF6078F73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59DD5-5CF5-7336-D096-6962A6BA8F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3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59BC24-87DB-81AB-17BB-272385585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8537E-0570-558D-6D81-9FBC85F609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62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C3FFBC-5C99-E22F-A05C-F83B3A26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04475-F21F-1372-42F7-F3406B04B2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3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3EE970-B8C5-44E0-3B76-933236AE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FBC32-3ED7-39E5-B17E-99946C556E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5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E735A5-8DDC-AE42-A8C5-C73F4AD1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C2DA7-D5F6-F1FB-D3F3-CEB5F1D7B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81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84C669-6375-DB0F-AA9D-AB82004F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61F39-A9AC-90B6-8355-BE41DF4224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61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0E2904-CBE9-90CC-CABF-6AA7277F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3C3FB-97DB-05C8-DCA2-98AECFB26A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11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D0F579-200A-A90E-A9DB-CE765EDC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F9378-234D-F806-0281-F0038E353E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02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56A2B4-A8CB-B892-0551-16901E6C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21260-318D-2A3C-231F-E56F1409D5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7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3971B9-80A4-0A1D-D953-47B39689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9149D-C347-B711-05F6-7F332FFA2F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22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2505C7-1870-1D5D-D001-368A3C280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EAB9F-9925-F6AE-0E99-AEA966C972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93DC70-A84A-D2FC-F48B-54CA98312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C8FCD-812E-965E-4473-C97B3C7A31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81303E-BF9A-BEAB-514F-A9CF0711E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1E555-1B29-E64C-A951-94E6DCE803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03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D05783-84C7-1CB6-403A-C4E1D66F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9FC4-21C5-7CE5-24FE-283356139D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30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FA2F6B-87F7-07EC-DBB0-8E5D5EF9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6B68C-60AE-CCCE-CBE6-11353410C3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35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E20B38-FE8D-F7E5-AA17-6CE4D8C0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63501-6260-76D7-D70F-CDAB1AB4E2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8137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64DDCA-FE9C-72E2-214C-B6942775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33CC-9ACB-2F5B-E56A-2C660EFE3D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2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48DFCE-AFE7-BD01-00F5-E1B7D781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A8FB1-99E4-FB85-DD98-E93C71118A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65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C629B6-A1DB-7008-C971-C55852C8E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1F4C7-AEFB-36FB-C230-D0349E394E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72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562235-7718-9119-A3DD-ECB6FEA9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9850B-4F09-7B5A-F868-2A74225D7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A029DF-5B5C-E5CB-5DFA-635C6B95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8C2CB-71DF-6FC0-E419-94E5220A7E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2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B618CE-379D-764B-B647-8E06BF05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AEBBA-0C5B-D274-1F86-5000A3F08B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88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08C947-16B8-FAB9-5953-268689C0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410C6-E570-9132-0755-3F44AE84CA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E44B9F-92ED-B897-4A7F-1A4328D6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4D45D-C175-65FE-B81F-BE942436C1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27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49978E-DFEA-B969-2454-B77ED818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0BC05-7D74-2129-AFB6-F4BD62897A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81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83C956-F7E0-D179-9603-748FA3AE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34097-E0D3-589F-BDF6-56AD79F310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4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7A7B5A-51B4-B9F6-A587-A02A5001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A3F72-A681-7922-5D5E-6AE380524B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8D8815-3F02-CE24-4D43-9592C5A2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20DEE-F690-8480-D63B-0F4A4DCA92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66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3D0698-C951-48EC-5C28-C5CDD1AC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D1953-D4E6-E334-A779-62F72B1CF9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47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410207-4742-D73A-FA77-E5C226D3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C1BDA-EA96-BE03-6C1C-60DF017896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07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90E3AB-DEC9-A326-B736-110EA6E9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D64BF-7E2B-9988-44FA-F60974D0E5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ED5F97-9BB5-8624-0213-A2AE9E5A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06700-D319-6ECB-51AD-CCD00E8BA2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17ACEC-1F05-3854-217C-CA572E28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1BFB9-7A9D-7AF5-3296-A8DC9CAB18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8C8524-79AD-9234-D1B5-B3504C92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91B8A-A091-DBDE-D687-E07FCB7941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09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D83996-15D7-EE2E-2398-A791C34B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551CC-20F9-5DAA-EA80-A888A72402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30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E68F02-7E8B-35DC-9E12-1A14476DE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697F6-8A0A-A89C-DC89-79E71B450D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26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6FCC40-883F-7A9F-48F4-59902410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5AB54-3647-ABBA-A428-1AEA323367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D5E5D0-6F94-C6E9-902E-52B5D2448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214FA-586D-EED3-4E29-ACBF55E590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4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4AAE39-C1F8-9503-5C7B-F606C4041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802D0-88BF-E7B0-E6B1-33FE286407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41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9E167A-D28F-B5BA-77FB-0E91520B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5C1EC-93AA-FDB7-FB56-62F50D10D9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ECD9AB-E5F7-84FA-2F61-B5FDDA9B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2F4B1-3DBB-0FE2-67DD-4CCBD869E3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0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954217-6A1B-7245-2D98-4181E2D6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20332-F3B1-9927-4510-A97971E2E8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9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4FBF3D-1B19-B25F-3053-31E4AF0F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D9A13-AF66-E915-88B4-847D6F1D18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78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Widescreen</PresentationFormat>
  <Paragraphs>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Fira Sans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2024-10-14T04:16:00Z</dcterms:created>
  <dcterms:modified xsi:type="dcterms:W3CDTF">2024-10-14T04:16:00Z</dcterms:modified>
</cp:coreProperties>
</file>